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27"/>
  </p:notesMasterIdLst>
  <p:handoutMasterIdLst>
    <p:handoutMasterId r:id="rId28"/>
  </p:handoutMasterIdLst>
  <p:sldIdLst>
    <p:sldId id="259" r:id="rId5"/>
    <p:sldId id="404" r:id="rId6"/>
    <p:sldId id="406" r:id="rId7"/>
    <p:sldId id="385" r:id="rId8"/>
    <p:sldId id="415" r:id="rId9"/>
    <p:sldId id="417" r:id="rId10"/>
    <p:sldId id="413" r:id="rId11"/>
    <p:sldId id="401" r:id="rId12"/>
    <p:sldId id="403" r:id="rId13"/>
    <p:sldId id="416" r:id="rId14"/>
    <p:sldId id="418" r:id="rId15"/>
    <p:sldId id="419" r:id="rId16"/>
    <p:sldId id="408" r:id="rId17"/>
    <p:sldId id="410" r:id="rId18"/>
    <p:sldId id="411" r:id="rId19"/>
    <p:sldId id="412" r:id="rId20"/>
    <p:sldId id="393" r:id="rId21"/>
    <p:sldId id="397" r:id="rId22"/>
    <p:sldId id="399" r:id="rId23"/>
    <p:sldId id="395" r:id="rId24"/>
    <p:sldId id="390" r:id="rId25"/>
    <p:sldId id="380" r:id="rId26"/>
  </p:sldIdLst>
  <p:sldSz cx="9144000" cy="5143500" type="screen16x9"/>
  <p:notesSz cx="6858000" cy="9144000"/>
  <p:defaultText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3B730"/>
    <a:srgbClr val="6D9F3E"/>
    <a:srgbClr val="001D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661" autoAdjust="0"/>
    <p:restoredTop sz="77959"/>
  </p:normalViewPr>
  <p:slideViewPr>
    <p:cSldViewPr snapToGrid="0" snapToObjects="1" showGuides="1">
      <p:cViewPr>
        <p:scale>
          <a:sx n="106" d="100"/>
          <a:sy n="106" d="100"/>
        </p:scale>
        <p:origin x="312" y="5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50" d="100"/>
          <a:sy n="150" d="100"/>
        </p:scale>
        <p:origin x="6080"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 Id="rId9"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9F2D8-3CE3-4E65-907F-F8FF91AF95B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AF19FB4C-8F6B-4189-8338-1FD003F1D9E6}">
      <dgm:prSet/>
      <dgm:spPr/>
      <dgm:t>
        <a:bodyPr/>
        <a:lstStyle/>
        <a:p>
          <a:r>
            <a:rPr lang="en-US" b="0" i="0"/>
            <a:t>Conversational Agent (CA) - dialogue system that responds using human language</a:t>
          </a:r>
          <a:endParaRPr lang="en-US"/>
        </a:p>
      </dgm:t>
    </dgm:pt>
    <dgm:pt modelId="{82AE147F-BDC8-463C-8EC0-F3AFACBCD170}" type="parTrans" cxnId="{AB56F37B-BFB8-4448-9175-934B5470E9C7}">
      <dgm:prSet/>
      <dgm:spPr/>
      <dgm:t>
        <a:bodyPr/>
        <a:lstStyle/>
        <a:p>
          <a:endParaRPr lang="en-US"/>
        </a:p>
      </dgm:t>
    </dgm:pt>
    <dgm:pt modelId="{E2DD914F-4FCC-4205-8AE7-EC92A6901AF7}" type="sibTrans" cxnId="{AB56F37B-BFB8-4448-9175-934B5470E9C7}">
      <dgm:prSet/>
      <dgm:spPr/>
      <dgm:t>
        <a:bodyPr/>
        <a:lstStyle/>
        <a:p>
          <a:endParaRPr lang="en-US"/>
        </a:p>
      </dgm:t>
    </dgm:pt>
    <dgm:pt modelId="{BD57F9F7-FCE8-4D9A-9C46-297581FE813C}">
      <dgm:prSet/>
      <dgm:spPr/>
      <dgm:t>
        <a:bodyPr/>
        <a:lstStyle/>
        <a:p>
          <a:r>
            <a:rPr lang="en-US" b="0" i="0"/>
            <a:t>Pedagogical Conversational Agent (PCA) </a:t>
          </a:r>
          <a:r>
            <a:rPr lang="en-GB" b="0" i="0"/>
            <a:t> – A subset of </a:t>
          </a:r>
          <a:r>
            <a:rPr lang="en-US" b="0" i="0"/>
            <a:t>conversational agent </a:t>
          </a:r>
          <a:r>
            <a:rPr lang="en-GB" b="0" i="0"/>
            <a:t>used in education</a:t>
          </a:r>
          <a:endParaRPr lang="en-US"/>
        </a:p>
      </dgm:t>
    </dgm:pt>
    <dgm:pt modelId="{21203525-83CA-4A5C-9DA6-5D6D934095EA}" type="parTrans" cxnId="{CB2A9513-ACA2-4F5B-B2C2-CCE9F84AF54C}">
      <dgm:prSet/>
      <dgm:spPr/>
      <dgm:t>
        <a:bodyPr/>
        <a:lstStyle/>
        <a:p>
          <a:endParaRPr lang="en-US"/>
        </a:p>
      </dgm:t>
    </dgm:pt>
    <dgm:pt modelId="{DEB9D297-BE7C-4CA4-8E42-AD5D310D4F64}" type="sibTrans" cxnId="{CB2A9513-ACA2-4F5B-B2C2-CCE9F84AF54C}">
      <dgm:prSet/>
      <dgm:spPr/>
      <dgm:t>
        <a:bodyPr/>
        <a:lstStyle/>
        <a:p>
          <a:endParaRPr lang="en-US"/>
        </a:p>
      </dgm:t>
    </dgm:pt>
    <dgm:pt modelId="{3374F9A9-DFE6-4EF8-BB43-CC2DCBFA0AB6}">
      <dgm:prSet/>
      <dgm:spPr/>
      <dgm:t>
        <a:bodyPr/>
        <a:lstStyle/>
        <a:p>
          <a:r>
            <a:rPr lang="en-GB" b="0" i="0"/>
            <a:t>ChatGPT – </a:t>
          </a:r>
          <a:r>
            <a:rPr lang="en-US" b="0" i="0"/>
            <a:t>language model developed by OpenAI, designed to generate human-like text responses given a prompt or conversation</a:t>
          </a:r>
          <a:endParaRPr lang="en-US"/>
        </a:p>
      </dgm:t>
    </dgm:pt>
    <dgm:pt modelId="{4131FAB3-8039-43ED-9AED-B45F618C7795}" type="parTrans" cxnId="{DEAE2C49-0143-44BB-B15F-ABE136D975FF}">
      <dgm:prSet/>
      <dgm:spPr/>
      <dgm:t>
        <a:bodyPr/>
        <a:lstStyle/>
        <a:p>
          <a:endParaRPr lang="en-US"/>
        </a:p>
      </dgm:t>
    </dgm:pt>
    <dgm:pt modelId="{79D829BA-636E-49DB-86FD-5835A788D1C7}" type="sibTrans" cxnId="{DEAE2C49-0143-44BB-B15F-ABE136D975FF}">
      <dgm:prSet/>
      <dgm:spPr/>
      <dgm:t>
        <a:bodyPr/>
        <a:lstStyle/>
        <a:p>
          <a:endParaRPr lang="en-US"/>
        </a:p>
      </dgm:t>
    </dgm:pt>
    <dgm:pt modelId="{F8F80ADB-F511-48DF-AFD4-8FC600766AB5}" type="pres">
      <dgm:prSet presAssocID="{05A9F2D8-3CE3-4E65-907F-F8FF91AF95B9}" presName="root" presStyleCnt="0">
        <dgm:presLayoutVars>
          <dgm:dir/>
          <dgm:resizeHandles val="exact"/>
        </dgm:presLayoutVars>
      </dgm:prSet>
      <dgm:spPr/>
    </dgm:pt>
    <dgm:pt modelId="{CF5BD164-4F59-4E1A-8C55-94E4EA1CB242}" type="pres">
      <dgm:prSet presAssocID="{AF19FB4C-8F6B-4189-8338-1FD003F1D9E6}" presName="compNode" presStyleCnt="0"/>
      <dgm:spPr/>
    </dgm:pt>
    <dgm:pt modelId="{15162D20-D240-4A23-8962-CAF603898FBF}" type="pres">
      <dgm:prSet presAssocID="{AF19FB4C-8F6B-4189-8338-1FD003F1D9E6}" presName="bgRect" presStyleLbl="bgShp" presStyleIdx="0" presStyleCnt="3"/>
      <dgm:spPr/>
    </dgm:pt>
    <dgm:pt modelId="{FC7BA0D9-2A83-42C5-A1F9-944E08837565}" type="pres">
      <dgm:prSet presAssocID="{AF19FB4C-8F6B-4189-8338-1FD003F1D9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Bubble"/>
        </a:ext>
      </dgm:extLst>
    </dgm:pt>
    <dgm:pt modelId="{37763EC0-4849-4612-84D4-F94309B67D1E}" type="pres">
      <dgm:prSet presAssocID="{AF19FB4C-8F6B-4189-8338-1FD003F1D9E6}" presName="spaceRect" presStyleCnt="0"/>
      <dgm:spPr/>
    </dgm:pt>
    <dgm:pt modelId="{1A778220-7EFC-4490-B77E-6A8DB03B016C}" type="pres">
      <dgm:prSet presAssocID="{AF19FB4C-8F6B-4189-8338-1FD003F1D9E6}" presName="parTx" presStyleLbl="revTx" presStyleIdx="0" presStyleCnt="3">
        <dgm:presLayoutVars>
          <dgm:chMax val="0"/>
          <dgm:chPref val="0"/>
        </dgm:presLayoutVars>
      </dgm:prSet>
      <dgm:spPr/>
    </dgm:pt>
    <dgm:pt modelId="{D300F3FF-0F25-4BDE-AA3A-874516778B16}" type="pres">
      <dgm:prSet presAssocID="{E2DD914F-4FCC-4205-8AE7-EC92A6901AF7}" presName="sibTrans" presStyleCnt="0"/>
      <dgm:spPr/>
    </dgm:pt>
    <dgm:pt modelId="{AF0C1FA9-4346-4340-A7F0-16B185C032FC}" type="pres">
      <dgm:prSet presAssocID="{BD57F9F7-FCE8-4D9A-9C46-297581FE813C}" presName="compNode" presStyleCnt="0"/>
      <dgm:spPr/>
    </dgm:pt>
    <dgm:pt modelId="{592E65EA-D423-498B-93D7-FF100272D69D}" type="pres">
      <dgm:prSet presAssocID="{BD57F9F7-FCE8-4D9A-9C46-297581FE813C}" presName="bgRect" presStyleLbl="bgShp" presStyleIdx="1" presStyleCnt="3"/>
      <dgm:spPr/>
    </dgm:pt>
    <dgm:pt modelId="{F7FACD08-1095-468C-856E-7C91858EF389}" type="pres">
      <dgm:prSet presAssocID="{BD57F9F7-FCE8-4D9A-9C46-297581FE813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6833DE75-3F45-4C55-97BB-401CB7FE0DA3}" type="pres">
      <dgm:prSet presAssocID="{BD57F9F7-FCE8-4D9A-9C46-297581FE813C}" presName="spaceRect" presStyleCnt="0"/>
      <dgm:spPr/>
    </dgm:pt>
    <dgm:pt modelId="{D275BC97-229D-416D-9CD3-93AE3658F4A9}" type="pres">
      <dgm:prSet presAssocID="{BD57F9F7-FCE8-4D9A-9C46-297581FE813C}" presName="parTx" presStyleLbl="revTx" presStyleIdx="1" presStyleCnt="3">
        <dgm:presLayoutVars>
          <dgm:chMax val="0"/>
          <dgm:chPref val="0"/>
        </dgm:presLayoutVars>
      </dgm:prSet>
      <dgm:spPr/>
    </dgm:pt>
    <dgm:pt modelId="{70E6AFEA-7D16-4090-9768-DFFD9F0C70E2}" type="pres">
      <dgm:prSet presAssocID="{DEB9D297-BE7C-4CA4-8E42-AD5D310D4F64}" presName="sibTrans" presStyleCnt="0"/>
      <dgm:spPr/>
    </dgm:pt>
    <dgm:pt modelId="{EC05CEF0-C7AF-452E-B8A7-05425BEA62F4}" type="pres">
      <dgm:prSet presAssocID="{3374F9A9-DFE6-4EF8-BB43-CC2DCBFA0AB6}" presName="compNode" presStyleCnt="0"/>
      <dgm:spPr/>
    </dgm:pt>
    <dgm:pt modelId="{19D81F63-DD35-4CE3-9DC6-99F40A1518E1}" type="pres">
      <dgm:prSet presAssocID="{3374F9A9-DFE6-4EF8-BB43-CC2DCBFA0AB6}" presName="bgRect" presStyleLbl="bgShp" presStyleIdx="2" presStyleCnt="3"/>
      <dgm:spPr/>
    </dgm:pt>
    <dgm:pt modelId="{6A94AA35-D65B-4463-992C-8BD8C93C2A9F}" type="pres">
      <dgm:prSet presAssocID="{3374F9A9-DFE6-4EF8-BB43-CC2DCBFA0AB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rtificial Intelligence outline"/>
        </a:ext>
      </dgm:extLst>
    </dgm:pt>
    <dgm:pt modelId="{AC68E8DB-353A-4DC1-9B96-BA20A497B817}" type="pres">
      <dgm:prSet presAssocID="{3374F9A9-DFE6-4EF8-BB43-CC2DCBFA0AB6}" presName="spaceRect" presStyleCnt="0"/>
      <dgm:spPr/>
    </dgm:pt>
    <dgm:pt modelId="{5F1349C9-D047-4DE3-A560-CE1ED840D806}" type="pres">
      <dgm:prSet presAssocID="{3374F9A9-DFE6-4EF8-BB43-CC2DCBFA0AB6}" presName="parTx" presStyleLbl="revTx" presStyleIdx="2" presStyleCnt="3">
        <dgm:presLayoutVars>
          <dgm:chMax val="0"/>
          <dgm:chPref val="0"/>
        </dgm:presLayoutVars>
      </dgm:prSet>
      <dgm:spPr/>
    </dgm:pt>
  </dgm:ptLst>
  <dgm:cxnLst>
    <dgm:cxn modelId="{CB2A9513-ACA2-4F5B-B2C2-CCE9F84AF54C}" srcId="{05A9F2D8-3CE3-4E65-907F-F8FF91AF95B9}" destId="{BD57F9F7-FCE8-4D9A-9C46-297581FE813C}" srcOrd="1" destOrd="0" parTransId="{21203525-83CA-4A5C-9DA6-5D6D934095EA}" sibTransId="{DEB9D297-BE7C-4CA4-8E42-AD5D310D4F64}"/>
    <dgm:cxn modelId="{1E010124-690B-4467-82F5-DCE12B9C6CFC}" type="presOf" srcId="{BD57F9F7-FCE8-4D9A-9C46-297581FE813C}" destId="{D275BC97-229D-416D-9CD3-93AE3658F4A9}" srcOrd="0" destOrd="0" presId="urn:microsoft.com/office/officeart/2018/2/layout/IconVerticalSolidList"/>
    <dgm:cxn modelId="{DEAE2C49-0143-44BB-B15F-ABE136D975FF}" srcId="{05A9F2D8-3CE3-4E65-907F-F8FF91AF95B9}" destId="{3374F9A9-DFE6-4EF8-BB43-CC2DCBFA0AB6}" srcOrd="2" destOrd="0" parTransId="{4131FAB3-8039-43ED-9AED-B45F618C7795}" sibTransId="{79D829BA-636E-49DB-86FD-5835A788D1C7}"/>
    <dgm:cxn modelId="{AB56F37B-BFB8-4448-9175-934B5470E9C7}" srcId="{05A9F2D8-3CE3-4E65-907F-F8FF91AF95B9}" destId="{AF19FB4C-8F6B-4189-8338-1FD003F1D9E6}" srcOrd="0" destOrd="0" parTransId="{82AE147F-BDC8-463C-8EC0-F3AFACBCD170}" sibTransId="{E2DD914F-4FCC-4205-8AE7-EC92A6901AF7}"/>
    <dgm:cxn modelId="{2696BE85-E16C-492B-8131-63614CD07895}" type="presOf" srcId="{AF19FB4C-8F6B-4189-8338-1FD003F1D9E6}" destId="{1A778220-7EFC-4490-B77E-6A8DB03B016C}" srcOrd="0" destOrd="0" presId="urn:microsoft.com/office/officeart/2018/2/layout/IconVerticalSolidList"/>
    <dgm:cxn modelId="{7F0BE99D-8AEB-478B-828A-B9B6FEF32B58}" type="presOf" srcId="{3374F9A9-DFE6-4EF8-BB43-CC2DCBFA0AB6}" destId="{5F1349C9-D047-4DE3-A560-CE1ED840D806}" srcOrd="0" destOrd="0" presId="urn:microsoft.com/office/officeart/2018/2/layout/IconVerticalSolidList"/>
    <dgm:cxn modelId="{19CCCCBC-224D-4048-9C1D-21BA06F073C5}" type="presOf" srcId="{05A9F2D8-3CE3-4E65-907F-F8FF91AF95B9}" destId="{F8F80ADB-F511-48DF-AFD4-8FC600766AB5}" srcOrd="0" destOrd="0" presId="urn:microsoft.com/office/officeart/2018/2/layout/IconVerticalSolidList"/>
    <dgm:cxn modelId="{B680F6C7-DBF9-4716-A4C3-BEAB5F1D6209}" type="presParOf" srcId="{F8F80ADB-F511-48DF-AFD4-8FC600766AB5}" destId="{CF5BD164-4F59-4E1A-8C55-94E4EA1CB242}" srcOrd="0" destOrd="0" presId="urn:microsoft.com/office/officeart/2018/2/layout/IconVerticalSolidList"/>
    <dgm:cxn modelId="{3458D191-CA3C-4012-8ACF-B96613ECB2AC}" type="presParOf" srcId="{CF5BD164-4F59-4E1A-8C55-94E4EA1CB242}" destId="{15162D20-D240-4A23-8962-CAF603898FBF}" srcOrd="0" destOrd="0" presId="urn:microsoft.com/office/officeart/2018/2/layout/IconVerticalSolidList"/>
    <dgm:cxn modelId="{C23EB00D-1CA2-42F9-BE69-8EC609CCF96D}" type="presParOf" srcId="{CF5BD164-4F59-4E1A-8C55-94E4EA1CB242}" destId="{FC7BA0D9-2A83-42C5-A1F9-944E08837565}" srcOrd="1" destOrd="0" presId="urn:microsoft.com/office/officeart/2018/2/layout/IconVerticalSolidList"/>
    <dgm:cxn modelId="{E8BCAF12-3225-47AB-93EB-20055F8F3AB3}" type="presParOf" srcId="{CF5BD164-4F59-4E1A-8C55-94E4EA1CB242}" destId="{37763EC0-4849-4612-84D4-F94309B67D1E}" srcOrd="2" destOrd="0" presId="urn:microsoft.com/office/officeart/2018/2/layout/IconVerticalSolidList"/>
    <dgm:cxn modelId="{5D46DB08-E549-4CCF-ABC3-ADE1AFCF164C}" type="presParOf" srcId="{CF5BD164-4F59-4E1A-8C55-94E4EA1CB242}" destId="{1A778220-7EFC-4490-B77E-6A8DB03B016C}" srcOrd="3" destOrd="0" presId="urn:microsoft.com/office/officeart/2018/2/layout/IconVerticalSolidList"/>
    <dgm:cxn modelId="{79DB2BD6-0FDC-4038-8C1E-AF3DCB083743}" type="presParOf" srcId="{F8F80ADB-F511-48DF-AFD4-8FC600766AB5}" destId="{D300F3FF-0F25-4BDE-AA3A-874516778B16}" srcOrd="1" destOrd="0" presId="urn:microsoft.com/office/officeart/2018/2/layout/IconVerticalSolidList"/>
    <dgm:cxn modelId="{E483D469-DC04-44B0-91E3-341CB5E570BC}" type="presParOf" srcId="{F8F80ADB-F511-48DF-AFD4-8FC600766AB5}" destId="{AF0C1FA9-4346-4340-A7F0-16B185C032FC}" srcOrd="2" destOrd="0" presId="urn:microsoft.com/office/officeart/2018/2/layout/IconVerticalSolidList"/>
    <dgm:cxn modelId="{9F3E3303-4A88-4DB0-8D80-D965A7A7F9D6}" type="presParOf" srcId="{AF0C1FA9-4346-4340-A7F0-16B185C032FC}" destId="{592E65EA-D423-498B-93D7-FF100272D69D}" srcOrd="0" destOrd="0" presId="urn:microsoft.com/office/officeart/2018/2/layout/IconVerticalSolidList"/>
    <dgm:cxn modelId="{18D77286-585E-4840-BAD2-4F598F1B0024}" type="presParOf" srcId="{AF0C1FA9-4346-4340-A7F0-16B185C032FC}" destId="{F7FACD08-1095-468C-856E-7C91858EF389}" srcOrd="1" destOrd="0" presId="urn:microsoft.com/office/officeart/2018/2/layout/IconVerticalSolidList"/>
    <dgm:cxn modelId="{179C6C4B-26F3-4500-B390-427DB6B0E2E5}" type="presParOf" srcId="{AF0C1FA9-4346-4340-A7F0-16B185C032FC}" destId="{6833DE75-3F45-4C55-97BB-401CB7FE0DA3}" srcOrd="2" destOrd="0" presId="urn:microsoft.com/office/officeart/2018/2/layout/IconVerticalSolidList"/>
    <dgm:cxn modelId="{CAB1EF2D-AB22-48F3-96C3-C8C49224815C}" type="presParOf" srcId="{AF0C1FA9-4346-4340-A7F0-16B185C032FC}" destId="{D275BC97-229D-416D-9CD3-93AE3658F4A9}" srcOrd="3" destOrd="0" presId="urn:microsoft.com/office/officeart/2018/2/layout/IconVerticalSolidList"/>
    <dgm:cxn modelId="{9E67B103-BA9F-4123-8B2C-DC90DCBD0E9E}" type="presParOf" srcId="{F8F80ADB-F511-48DF-AFD4-8FC600766AB5}" destId="{70E6AFEA-7D16-4090-9768-DFFD9F0C70E2}" srcOrd="3" destOrd="0" presId="urn:microsoft.com/office/officeart/2018/2/layout/IconVerticalSolidList"/>
    <dgm:cxn modelId="{E4518428-529C-4BD0-A5AF-81F903B7113D}" type="presParOf" srcId="{F8F80ADB-F511-48DF-AFD4-8FC600766AB5}" destId="{EC05CEF0-C7AF-452E-B8A7-05425BEA62F4}" srcOrd="4" destOrd="0" presId="urn:microsoft.com/office/officeart/2018/2/layout/IconVerticalSolidList"/>
    <dgm:cxn modelId="{4BD8B0DD-C64E-47BF-A8AB-03F950CF12CC}" type="presParOf" srcId="{EC05CEF0-C7AF-452E-B8A7-05425BEA62F4}" destId="{19D81F63-DD35-4CE3-9DC6-99F40A1518E1}" srcOrd="0" destOrd="0" presId="urn:microsoft.com/office/officeart/2018/2/layout/IconVerticalSolidList"/>
    <dgm:cxn modelId="{386003A6-153A-4DF1-9133-6382FF2BEA8B}" type="presParOf" srcId="{EC05CEF0-C7AF-452E-B8A7-05425BEA62F4}" destId="{6A94AA35-D65B-4463-992C-8BD8C93C2A9F}" srcOrd="1" destOrd="0" presId="urn:microsoft.com/office/officeart/2018/2/layout/IconVerticalSolidList"/>
    <dgm:cxn modelId="{C1DA8E41-1A2B-4017-99B6-89A7795FB8DB}" type="presParOf" srcId="{EC05CEF0-C7AF-452E-B8A7-05425BEA62F4}" destId="{AC68E8DB-353A-4DC1-9B96-BA20A497B817}" srcOrd="2" destOrd="0" presId="urn:microsoft.com/office/officeart/2018/2/layout/IconVerticalSolidList"/>
    <dgm:cxn modelId="{28A53064-6C31-4EE6-BCB1-83D21E6A554F}" type="presParOf" srcId="{EC05CEF0-C7AF-452E-B8A7-05425BEA62F4}" destId="{5F1349C9-D047-4DE3-A560-CE1ED840D8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C7950B-178A-4CE1-A4AC-3985CB08296C}"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7B0600F4-EF99-4F2F-9451-925F37287D07}">
      <dgm:prSet/>
      <dgm:spPr/>
      <dgm:t>
        <a:bodyPr/>
        <a:lstStyle/>
        <a:p>
          <a:pPr>
            <a:lnSpc>
              <a:spcPct val="100000"/>
            </a:lnSpc>
          </a:pPr>
          <a:r>
            <a:rPr lang="en-GB" dirty="0"/>
            <a:t>Writing skills are important</a:t>
          </a:r>
          <a:endParaRPr lang="en-US" dirty="0"/>
        </a:p>
      </dgm:t>
    </dgm:pt>
    <dgm:pt modelId="{F5E75E1A-40ED-47B7-B630-17A508863D17}" type="parTrans" cxnId="{DF4EAEBA-4449-4723-9FFF-62D938CC46A0}">
      <dgm:prSet/>
      <dgm:spPr/>
      <dgm:t>
        <a:bodyPr/>
        <a:lstStyle/>
        <a:p>
          <a:endParaRPr lang="en-US"/>
        </a:p>
      </dgm:t>
    </dgm:pt>
    <dgm:pt modelId="{BA3262E8-4740-4FE6-886C-C26EF306C919}" type="sibTrans" cxnId="{DF4EAEBA-4449-4723-9FFF-62D938CC46A0}">
      <dgm:prSet/>
      <dgm:spPr/>
      <dgm:t>
        <a:bodyPr/>
        <a:lstStyle/>
        <a:p>
          <a:endParaRPr lang="en-US"/>
        </a:p>
      </dgm:t>
    </dgm:pt>
    <dgm:pt modelId="{BBF632F9-DB9E-460B-B3A3-9C0E3C8ECEE1}">
      <dgm:prSet/>
      <dgm:spPr/>
      <dgm:t>
        <a:bodyPr/>
        <a:lstStyle/>
        <a:p>
          <a:pPr>
            <a:lnSpc>
              <a:spcPct val="100000"/>
            </a:lnSpc>
          </a:pPr>
          <a:r>
            <a:rPr lang="en-GB" dirty="0"/>
            <a:t>Argumentative skills are important</a:t>
          </a:r>
          <a:endParaRPr lang="en-US" dirty="0"/>
        </a:p>
      </dgm:t>
    </dgm:pt>
    <dgm:pt modelId="{49B07553-9A8C-486D-83C8-7C3D02EF24C8}" type="parTrans" cxnId="{47ABD1AC-E8F3-4C24-81D2-A36B43743429}">
      <dgm:prSet/>
      <dgm:spPr/>
      <dgm:t>
        <a:bodyPr/>
        <a:lstStyle/>
        <a:p>
          <a:endParaRPr lang="en-US"/>
        </a:p>
      </dgm:t>
    </dgm:pt>
    <dgm:pt modelId="{EB4167BC-B9FF-4A2D-973A-A1B76964C999}" type="sibTrans" cxnId="{47ABD1AC-E8F3-4C24-81D2-A36B43743429}">
      <dgm:prSet/>
      <dgm:spPr/>
      <dgm:t>
        <a:bodyPr/>
        <a:lstStyle/>
        <a:p>
          <a:endParaRPr lang="en-US"/>
        </a:p>
      </dgm:t>
    </dgm:pt>
    <dgm:pt modelId="{77212FE5-2C0E-4DD2-BFBB-3866E8D34253}">
      <dgm:prSet/>
      <dgm:spPr/>
      <dgm:t>
        <a:bodyPr/>
        <a:lstStyle/>
        <a:p>
          <a:pPr>
            <a:lnSpc>
              <a:spcPct val="100000"/>
            </a:lnSpc>
          </a:pPr>
          <a:r>
            <a:rPr lang="en-GB" dirty="0"/>
            <a:t>Large classrooms</a:t>
          </a:r>
          <a:endParaRPr lang="en-US" dirty="0"/>
        </a:p>
      </dgm:t>
    </dgm:pt>
    <dgm:pt modelId="{5C569D8B-6907-4D6B-BAC7-AFA697B10933}" type="parTrans" cxnId="{95D1B654-26F2-4555-8ACF-3D41CADF4C8C}">
      <dgm:prSet/>
      <dgm:spPr/>
      <dgm:t>
        <a:bodyPr/>
        <a:lstStyle/>
        <a:p>
          <a:endParaRPr lang="en-US"/>
        </a:p>
      </dgm:t>
    </dgm:pt>
    <dgm:pt modelId="{612618B0-6780-41F8-9730-AA0500FC02DD}" type="sibTrans" cxnId="{95D1B654-26F2-4555-8ACF-3D41CADF4C8C}">
      <dgm:prSet/>
      <dgm:spPr/>
      <dgm:t>
        <a:bodyPr/>
        <a:lstStyle/>
        <a:p>
          <a:endParaRPr lang="en-US"/>
        </a:p>
      </dgm:t>
    </dgm:pt>
    <dgm:pt modelId="{BE930FFF-73A0-4ADE-8282-665FF110DE3C}">
      <dgm:prSet/>
      <dgm:spPr/>
      <dgm:t>
        <a:bodyPr/>
        <a:lstStyle/>
        <a:p>
          <a:pPr>
            <a:lnSpc>
              <a:spcPct val="100000"/>
            </a:lnSpc>
          </a:pPr>
          <a:r>
            <a:rPr lang="en-GB" dirty="0"/>
            <a:t>ChatGPT possesses remarkable abilities</a:t>
          </a:r>
          <a:endParaRPr lang="en-US" dirty="0"/>
        </a:p>
      </dgm:t>
    </dgm:pt>
    <dgm:pt modelId="{1305B960-CBBE-425E-8E43-8BD88E73024F}" type="parTrans" cxnId="{45501B37-1640-4002-A073-B67D384FC2F4}">
      <dgm:prSet/>
      <dgm:spPr/>
      <dgm:t>
        <a:bodyPr/>
        <a:lstStyle/>
        <a:p>
          <a:endParaRPr lang="en-US"/>
        </a:p>
      </dgm:t>
    </dgm:pt>
    <dgm:pt modelId="{077946D7-4DCB-4ADE-9425-78113CC3BD22}" type="sibTrans" cxnId="{45501B37-1640-4002-A073-B67D384FC2F4}">
      <dgm:prSet/>
      <dgm:spPr/>
      <dgm:t>
        <a:bodyPr/>
        <a:lstStyle/>
        <a:p>
          <a:endParaRPr lang="en-US"/>
        </a:p>
      </dgm:t>
    </dgm:pt>
    <dgm:pt modelId="{F7658183-32A2-47C3-8B35-0FB957FFB0E6}">
      <dgm:prSet/>
      <dgm:spPr/>
      <dgm:t>
        <a:bodyPr/>
        <a:lstStyle/>
        <a:p>
          <a:pPr>
            <a:lnSpc>
              <a:spcPct val="100000"/>
            </a:lnSpc>
          </a:pPr>
          <a:r>
            <a:rPr lang="en-GB" dirty="0"/>
            <a:t>No study of LLM in argumentative writing</a:t>
          </a:r>
          <a:endParaRPr lang="en-US" dirty="0"/>
        </a:p>
      </dgm:t>
    </dgm:pt>
    <dgm:pt modelId="{978BDABF-8E2D-4826-A2AE-181FD86F7220}" type="parTrans" cxnId="{8FFFA8A7-B3A4-4945-9D72-B3086D7CFBE4}">
      <dgm:prSet/>
      <dgm:spPr/>
      <dgm:t>
        <a:bodyPr/>
        <a:lstStyle/>
        <a:p>
          <a:endParaRPr lang="en-US"/>
        </a:p>
      </dgm:t>
    </dgm:pt>
    <dgm:pt modelId="{B91A9698-06BD-459F-AD14-257DCBCA7655}" type="sibTrans" cxnId="{8FFFA8A7-B3A4-4945-9D72-B3086D7CFBE4}">
      <dgm:prSet/>
      <dgm:spPr/>
      <dgm:t>
        <a:bodyPr/>
        <a:lstStyle/>
        <a:p>
          <a:endParaRPr lang="en-US"/>
        </a:p>
      </dgm:t>
    </dgm:pt>
    <dgm:pt modelId="{26311851-6DDB-4932-99ED-46B18BF22AA2}" type="pres">
      <dgm:prSet presAssocID="{10C7950B-178A-4CE1-A4AC-3985CB08296C}" presName="root" presStyleCnt="0">
        <dgm:presLayoutVars>
          <dgm:dir/>
          <dgm:resizeHandles val="exact"/>
        </dgm:presLayoutVars>
      </dgm:prSet>
      <dgm:spPr/>
    </dgm:pt>
    <dgm:pt modelId="{0928D4A2-E513-472B-826E-ECE7AE5D19BA}" type="pres">
      <dgm:prSet presAssocID="{7B0600F4-EF99-4F2F-9451-925F37287D07}" presName="compNode" presStyleCnt="0"/>
      <dgm:spPr/>
    </dgm:pt>
    <dgm:pt modelId="{F213E520-564C-404D-A9C8-A0B9B97A5F2F}" type="pres">
      <dgm:prSet presAssocID="{7B0600F4-EF99-4F2F-9451-925F37287D07}" presName="iconRect" presStyleLbl="node1" presStyleIdx="0" presStyleCnt="5" custLinFactNeighborX="24866" custLinFactNeighborY="-5472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ncil"/>
        </a:ext>
      </dgm:extLst>
    </dgm:pt>
    <dgm:pt modelId="{803D6F8D-69DE-44D6-9F65-DFCFB4A9FDA2}" type="pres">
      <dgm:prSet presAssocID="{7B0600F4-EF99-4F2F-9451-925F37287D07}" presName="spaceRect" presStyleCnt="0"/>
      <dgm:spPr/>
    </dgm:pt>
    <dgm:pt modelId="{8A73D72A-50A9-4CC5-B178-B9AF0F66EED1}" type="pres">
      <dgm:prSet presAssocID="{7B0600F4-EF99-4F2F-9451-925F37287D07}" presName="textRect" presStyleLbl="revTx" presStyleIdx="0" presStyleCnt="5" custLinFactNeighborX="14207" custLinFactNeighborY="-90955">
        <dgm:presLayoutVars>
          <dgm:chMax val="1"/>
          <dgm:chPref val="1"/>
        </dgm:presLayoutVars>
      </dgm:prSet>
      <dgm:spPr/>
    </dgm:pt>
    <dgm:pt modelId="{FA7EDEF2-533B-4B73-89CC-414FAC62567E}" type="pres">
      <dgm:prSet presAssocID="{BA3262E8-4740-4FE6-886C-C26EF306C919}" presName="sibTrans" presStyleCnt="0"/>
      <dgm:spPr/>
    </dgm:pt>
    <dgm:pt modelId="{C6B486E6-FD37-4368-A386-8CEB591B0597}" type="pres">
      <dgm:prSet presAssocID="{BBF632F9-DB9E-460B-B3A3-9C0E3C8ECEE1}" presName="compNode" presStyleCnt="0"/>
      <dgm:spPr/>
    </dgm:pt>
    <dgm:pt modelId="{B1B6F7A6-17D9-4703-85E4-F2E98B107797}" type="pres">
      <dgm:prSet presAssocID="{BBF632F9-DB9E-460B-B3A3-9C0E3C8ECEE1}" presName="iconRect" presStyleLbl="node1" presStyleIdx="1" presStyleCnt="5" custLinFactX="-100000" custLinFactY="58342" custLinFactNeighborX="-133210"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66700178-84B3-4D2C-81A8-9B91A2DE01C5}" type="pres">
      <dgm:prSet presAssocID="{BBF632F9-DB9E-460B-B3A3-9C0E3C8ECEE1}" presName="spaceRect" presStyleCnt="0"/>
      <dgm:spPr/>
    </dgm:pt>
    <dgm:pt modelId="{FAFFE9FE-B3F3-4C40-8EAC-333F69389927}" type="pres">
      <dgm:prSet presAssocID="{BBF632F9-DB9E-460B-B3A3-9C0E3C8ECEE1}" presName="textRect" presStyleLbl="revTx" presStyleIdx="1" presStyleCnt="5" custLinFactX="-9431" custLinFactY="47982" custLinFactNeighborX="-100000" custLinFactNeighborY="100000">
        <dgm:presLayoutVars>
          <dgm:chMax val="1"/>
          <dgm:chPref val="1"/>
        </dgm:presLayoutVars>
      </dgm:prSet>
      <dgm:spPr/>
    </dgm:pt>
    <dgm:pt modelId="{C68E4537-3939-4FCB-B925-1E7653A9BFA6}" type="pres">
      <dgm:prSet presAssocID="{EB4167BC-B9FF-4A2D-973A-A1B76964C999}" presName="sibTrans" presStyleCnt="0"/>
      <dgm:spPr/>
    </dgm:pt>
    <dgm:pt modelId="{9D595521-CB9D-4EA8-AD21-8F8E66C31D7E}" type="pres">
      <dgm:prSet presAssocID="{77212FE5-2C0E-4DD2-BFBB-3866E8D34253}" presName="compNode" presStyleCnt="0"/>
      <dgm:spPr/>
    </dgm:pt>
    <dgm:pt modelId="{31BD77EA-F121-4140-A8B5-2F87F61D018F}" type="pres">
      <dgm:prSet presAssocID="{77212FE5-2C0E-4DD2-BFBB-3866E8D34253}" presName="iconRect" presStyleLbl="node1" presStyleIdx="2" presStyleCnt="5" custLinFactX="-203898" custLinFactY="159053" custLinFactNeighborX="-300000" custLinFactNeighborY="2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lackboard"/>
        </a:ext>
      </dgm:extLst>
    </dgm:pt>
    <dgm:pt modelId="{B18B4EEF-16C3-4384-9C7D-03743E528F1F}" type="pres">
      <dgm:prSet presAssocID="{77212FE5-2C0E-4DD2-BFBB-3866E8D34253}" presName="spaceRect" presStyleCnt="0"/>
      <dgm:spPr/>
    </dgm:pt>
    <dgm:pt modelId="{277ED20C-D997-4D00-9846-E32966BD853C}" type="pres">
      <dgm:prSet presAssocID="{77212FE5-2C0E-4DD2-BFBB-3866E8D34253}" presName="textRect" presStyleLbl="revTx" presStyleIdx="2" presStyleCnt="5" custLinFactX="-100000" custLinFactY="164928" custLinFactNeighborX="-126931" custLinFactNeighborY="200000">
        <dgm:presLayoutVars>
          <dgm:chMax val="1"/>
          <dgm:chPref val="1"/>
        </dgm:presLayoutVars>
      </dgm:prSet>
      <dgm:spPr/>
    </dgm:pt>
    <dgm:pt modelId="{DD892FD3-C094-49AB-804D-244ABEB4C634}" type="pres">
      <dgm:prSet presAssocID="{612618B0-6780-41F8-9730-AA0500FC02DD}" presName="sibTrans" presStyleCnt="0"/>
      <dgm:spPr/>
    </dgm:pt>
    <dgm:pt modelId="{A79BC8B6-637D-444A-B9B3-3B7AA0AB40C4}" type="pres">
      <dgm:prSet presAssocID="{BE930FFF-73A0-4ADE-8282-665FF110DE3C}" presName="compNode" presStyleCnt="0"/>
      <dgm:spPr/>
    </dgm:pt>
    <dgm:pt modelId="{29BAB4A7-F24D-4E7A-AB6D-9B43588CFBA9}" type="pres">
      <dgm:prSet presAssocID="{BE930FFF-73A0-4ADE-8282-665FF110DE3C}" presName="iconRect" presStyleLbl="node1" presStyleIdx="3" presStyleCnt="5" custLinFactNeighborX="-4993" custLinFactNeighborY="-61922"/>
      <dgm:spPr>
        <a:blipFill>
          <a:blip xmlns:r="http://schemas.openxmlformats.org/officeDocument/2006/relationships" r:embed="rId7"/>
          <a:srcRect/>
          <a:stretch>
            <a:fillRect/>
          </a:stretch>
        </a:blipFill>
      </dgm:spPr>
    </dgm:pt>
    <dgm:pt modelId="{6E61A97F-84A3-4A11-B6B7-C39347E134C0}" type="pres">
      <dgm:prSet presAssocID="{BE930FFF-73A0-4ADE-8282-665FF110DE3C}" presName="spaceRect" presStyleCnt="0"/>
      <dgm:spPr/>
    </dgm:pt>
    <dgm:pt modelId="{7F256705-7901-4D9B-BC51-41C42BD59163}" type="pres">
      <dgm:prSet presAssocID="{BE930FFF-73A0-4ADE-8282-665FF110DE3C}" presName="textRect" presStyleLbl="revTx" presStyleIdx="3" presStyleCnt="5" custScaleX="119871" custLinFactNeighborX="-1742" custLinFactNeighborY="-87649">
        <dgm:presLayoutVars>
          <dgm:chMax val="1"/>
          <dgm:chPref val="1"/>
        </dgm:presLayoutVars>
      </dgm:prSet>
      <dgm:spPr/>
    </dgm:pt>
    <dgm:pt modelId="{0C89808F-C2D2-497A-9499-F356DBA2602E}" type="pres">
      <dgm:prSet presAssocID="{077946D7-4DCB-4ADE-9425-78113CC3BD22}" presName="sibTrans" presStyleCnt="0"/>
      <dgm:spPr/>
    </dgm:pt>
    <dgm:pt modelId="{604C520C-2A96-4711-A873-2591D795AC8B}" type="pres">
      <dgm:prSet presAssocID="{F7658183-32A2-47C3-8B35-0FB957FFB0E6}" presName="compNode" presStyleCnt="0"/>
      <dgm:spPr/>
    </dgm:pt>
    <dgm:pt modelId="{1C312D27-0563-4F12-9D0D-1B5652CAD296}" type="pres">
      <dgm:prSet presAssocID="{F7658183-32A2-47C3-8B35-0FB957FFB0E6}" presName="iconRect" presStyleLbl="node1" presStyleIdx="4" presStyleCnt="5" custLinFactX="187795" custLinFactY="-26376" custLinFactNeighborX="200000" custLinFactNeighborY="-100000"/>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Books"/>
        </a:ext>
      </dgm:extLst>
    </dgm:pt>
    <dgm:pt modelId="{E5951723-8973-4F73-9FCB-93D492758AD6}" type="pres">
      <dgm:prSet presAssocID="{F7658183-32A2-47C3-8B35-0FB957FFB0E6}" presName="spaceRect" presStyleCnt="0"/>
      <dgm:spPr/>
    </dgm:pt>
    <dgm:pt modelId="{C7D776F7-4DEB-464E-A4F9-B4E61EFBF886}" type="pres">
      <dgm:prSet presAssocID="{F7658183-32A2-47C3-8B35-0FB957FFB0E6}" presName="textRect" presStyleLbl="revTx" presStyleIdx="4" presStyleCnt="5" custScaleX="149712" custLinFactX="75542" custLinFactY="-70336" custLinFactNeighborX="100000" custLinFactNeighborY="-100000">
        <dgm:presLayoutVars>
          <dgm:chMax val="1"/>
          <dgm:chPref val="1"/>
        </dgm:presLayoutVars>
      </dgm:prSet>
      <dgm:spPr/>
    </dgm:pt>
  </dgm:ptLst>
  <dgm:cxnLst>
    <dgm:cxn modelId="{3E3CA402-7B5B-45C4-A0EA-5D926AC74245}" type="presOf" srcId="{BBF632F9-DB9E-460B-B3A3-9C0E3C8ECEE1}" destId="{FAFFE9FE-B3F3-4C40-8EAC-333F69389927}" srcOrd="0" destOrd="0" presId="urn:microsoft.com/office/officeart/2018/2/layout/IconLabelList"/>
    <dgm:cxn modelId="{3AA0CF0A-F6A0-46BC-B762-B66E0A5098F7}" type="presOf" srcId="{BE930FFF-73A0-4ADE-8282-665FF110DE3C}" destId="{7F256705-7901-4D9B-BC51-41C42BD59163}" srcOrd="0" destOrd="0" presId="urn:microsoft.com/office/officeart/2018/2/layout/IconLabelList"/>
    <dgm:cxn modelId="{E18EA118-9BA8-4DB4-B978-156E25021C87}" type="presOf" srcId="{77212FE5-2C0E-4DD2-BFBB-3866E8D34253}" destId="{277ED20C-D997-4D00-9846-E32966BD853C}" srcOrd="0" destOrd="0" presId="urn:microsoft.com/office/officeart/2018/2/layout/IconLabelList"/>
    <dgm:cxn modelId="{45501B37-1640-4002-A073-B67D384FC2F4}" srcId="{10C7950B-178A-4CE1-A4AC-3985CB08296C}" destId="{BE930FFF-73A0-4ADE-8282-665FF110DE3C}" srcOrd="3" destOrd="0" parTransId="{1305B960-CBBE-425E-8E43-8BD88E73024F}" sibTransId="{077946D7-4DCB-4ADE-9425-78113CC3BD22}"/>
    <dgm:cxn modelId="{95D1B654-26F2-4555-8ACF-3D41CADF4C8C}" srcId="{10C7950B-178A-4CE1-A4AC-3985CB08296C}" destId="{77212FE5-2C0E-4DD2-BFBB-3866E8D34253}" srcOrd="2" destOrd="0" parTransId="{5C569D8B-6907-4D6B-BAC7-AFA697B10933}" sibTransId="{612618B0-6780-41F8-9730-AA0500FC02DD}"/>
    <dgm:cxn modelId="{A0D93A65-57C0-469F-B525-8DB8293FDEF4}" type="presOf" srcId="{F7658183-32A2-47C3-8B35-0FB957FFB0E6}" destId="{C7D776F7-4DEB-464E-A4F9-B4E61EFBF886}" srcOrd="0" destOrd="0" presId="urn:microsoft.com/office/officeart/2018/2/layout/IconLabelList"/>
    <dgm:cxn modelId="{C17A8867-B06B-4073-A255-E1D6EDFA634A}" type="presOf" srcId="{7B0600F4-EF99-4F2F-9451-925F37287D07}" destId="{8A73D72A-50A9-4CC5-B178-B9AF0F66EED1}" srcOrd="0" destOrd="0" presId="urn:microsoft.com/office/officeart/2018/2/layout/IconLabelList"/>
    <dgm:cxn modelId="{8DF98A81-5E99-465C-A881-9B21BFDE4A45}" type="presOf" srcId="{10C7950B-178A-4CE1-A4AC-3985CB08296C}" destId="{26311851-6DDB-4932-99ED-46B18BF22AA2}" srcOrd="0" destOrd="0" presId="urn:microsoft.com/office/officeart/2018/2/layout/IconLabelList"/>
    <dgm:cxn modelId="{8FFFA8A7-B3A4-4945-9D72-B3086D7CFBE4}" srcId="{10C7950B-178A-4CE1-A4AC-3985CB08296C}" destId="{F7658183-32A2-47C3-8B35-0FB957FFB0E6}" srcOrd="4" destOrd="0" parTransId="{978BDABF-8E2D-4826-A2AE-181FD86F7220}" sibTransId="{B91A9698-06BD-459F-AD14-257DCBCA7655}"/>
    <dgm:cxn modelId="{47ABD1AC-E8F3-4C24-81D2-A36B43743429}" srcId="{10C7950B-178A-4CE1-A4AC-3985CB08296C}" destId="{BBF632F9-DB9E-460B-B3A3-9C0E3C8ECEE1}" srcOrd="1" destOrd="0" parTransId="{49B07553-9A8C-486D-83C8-7C3D02EF24C8}" sibTransId="{EB4167BC-B9FF-4A2D-973A-A1B76964C999}"/>
    <dgm:cxn modelId="{DF4EAEBA-4449-4723-9FFF-62D938CC46A0}" srcId="{10C7950B-178A-4CE1-A4AC-3985CB08296C}" destId="{7B0600F4-EF99-4F2F-9451-925F37287D07}" srcOrd="0" destOrd="0" parTransId="{F5E75E1A-40ED-47B7-B630-17A508863D17}" sibTransId="{BA3262E8-4740-4FE6-886C-C26EF306C919}"/>
    <dgm:cxn modelId="{A586F72A-F7AF-4B4C-B1BF-7E219C27FF5E}" type="presParOf" srcId="{26311851-6DDB-4932-99ED-46B18BF22AA2}" destId="{0928D4A2-E513-472B-826E-ECE7AE5D19BA}" srcOrd="0" destOrd="0" presId="urn:microsoft.com/office/officeart/2018/2/layout/IconLabelList"/>
    <dgm:cxn modelId="{7E678A00-3EB3-4934-9646-987DCC543EC4}" type="presParOf" srcId="{0928D4A2-E513-472B-826E-ECE7AE5D19BA}" destId="{F213E520-564C-404D-A9C8-A0B9B97A5F2F}" srcOrd="0" destOrd="0" presId="urn:microsoft.com/office/officeart/2018/2/layout/IconLabelList"/>
    <dgm:cxn modelId="{E9BB5A17-AB76-47DD-9828-7868037E412D}" type="presParOf" srcId="{0928D4A2-E513-472B-826E-ECE7AE5D19BA}" destId="{803D6F8D-69DE-44D6-9F65-DFCFB4A9FDA2}" srcOrd="1" destOrd="0" presId="urn:microsoft.com/office/officeart/2018/2/layout/IconLabelList"/>
    <dgm:cxn modelId="{EDB10DEE-0003-4D11-90F3-0EF0B752515C}" type="presParOf" srcId="{0928D4A2-E513-472B-826E-ECE7AE5D19BA}" destId="{8A73D72A-50A9-4CC5-B178-B9AF0F66EED1}" srcOrd="2" destOrd="0" presId="urn:microsoft.com/office/officeart/2018/2/layout/IconLabelList"/>
    <dgm:cxn modelId="{79C65EFC-CD3A-4413-BEA8-5AC81316201A}" type="presParOf" srcId="{26311851-6DDB-4932-99ED-46B18BF22AA2}" destId="{FA7EDEF2-533B-4B73-89CC-414FAC62567E}" srcOrd="1" destOrd="0" presId="urn:microsoft.com/office/officeart/2018/2/layout/IconLabelList"/>
    <dgm:cxn modelId="{F5F18512-84B9-47FC-B1D0-BD52A6D92C07}" type="presParOf" srcId="{26311851-6DDB-4932-99ED-46B18BF22AA2}" destId="{C6B486E6-FD37-4368-A386-8CEB591B0597}" srcOrd="2" destOrd="0" presId="urn:microsoft.com/office/officeart/2018/2/layout/IconLabelList"/>
    <dgm:cxn modelId="{2624D5A6-F688-477A-B7F3-1337B741A6F0}" type="presParOf" srcId="{C6B486E6-FD37-4368-A386-8CEB591B0597}" destId="{B1B6F7A6-17D9-4703-85E4-F2E98B107797}" srcOrd="0" destOrd="0" presId="urn:microsoft.com/office/officeart/2018/2/layout/IconLabelList"/>
    <dgm:cxn modelId="{6E09ECAB-8014-4E31-8EC3-3DED1B240CDD}" type="presParOf" srcId="{C6B486E6-FD37-4368-A386-8CEB591B0597}" destId="{66700178-84B3-4D2C-81A8-9B91A2DE01C5}" srcOrd="1" destOrd="0" presId="urn:microsoft.com/office/officeart/2018/2/layout/IconLabelList"/>
    <dgm:cxn modelId="{7793A63A-DC31-4595-8CA1-C60BEA41D4D8}" type="presParOf" srcId="{C6B486E6-FD37-4368-A386-8CEB591B0597}" destId="{FAFFE9FE-B3F3-4C40-8EAC-333F69389927}" srcOrd="2" destOrd="0" presId="urn:microsoft.com/office/officeart/2018/2/layout/IconLabelList"/>
    <dgm:cxn modelId="{D7B63B01-4680-4C45-954F-05BB0021C861}" type="presParOf" srcId="{26311851-6DDB-4932-99ED-46B18BF22AA2}" destId="{C68E4537-3939-4FCB-B925-1E7653A9BFA6}" srcOrd="3" destOrd="0" presId="urn:microsoft.com/office/officeart/2018/2/layout/IconLabelList"/>
    <dgm:cxn modelId="{16059C8A-61D9-41AF-AA37-096B0510F310}" type="presParOf" srcId="{26311851-6DDB-4932-99ED-46B18BF22AA2}" destId="{9D595521-CB9D-4EA8-AD21-8F8E66C31D7E}" srcOrd="4" destOrd="0" presId="urn:microsoft.com/office/officeart/2018/2/layout/IconLabelList"/>
    <dgm:cxn modelId="{36821BA6-B280-4EEB-AC5C-8707381EE8FC}" type="presParOf" srcId="{9D595521-CB9D-4EA8-AD21-8F8E66C31D7E}" destId="{31BD77EA-F121-4140-A8B5-2F87F61D018F}" srcOrd="0" destOrd="0" presId="urn:microsoft.com/office/officeart/2018/2/layout/IconLabelList"/>
    <dgm:cxn modelId="{DB47513A-877A-41D9-AAE0-5CF58B608949}" type="presParOf" srcId="{9D595521-CB9D-4EA8-AD21-8F8E66C31D7E}" destId="{B18B4EEF-16C3-4384-9C7D-03743E528F1F}" srcOrd="1" destOrd="0" presId="urn:microsoft.com/office/officeart/2018/2/layout/IconLabelList"/>
    <dgm:cxn modelId="{8E17A006-B85E-4EF7-92A1-D15E5BAD33B6}" type="presParOf" srcId="{9D595521-CB9D-4EA8-AD21-8F8E66C31D7E}" destId="{277ED20C-D997-4D00-9846-E32966BD853C}" srcOrd="2" destOrd="0" presId="urn:microsoft.com/office/officeart/2018/2/layout/IconLabelList"/>
    <dgm:cxn modelId="{3D39A021-326C-4ACF-A153-1CB7C9C1001E}" type="presParOf" srcId="{26311851-6DDB-4932-99ED-46B18BF22AA2}" destId="{DD892FD3-C094-49AB-804D-244ABEB4C634}" srcOrd="5" destOrd="0" presId="urn:microsoft.com/office/officeart/2018/2/layout/IconLabelList"/>
    <dgm:cxn modelId="{65D997BD-3D83-410A-A457-543BBD13F9E4}" type="presParOf" srcId="{26311851-6DDB-4932-99ED-46B18BF22AA2}" destId="{A79BC8B6-637D-444A-B9B3-3B7AA0AB40C4}" srcOrd="6" destOrd="0" presId="urn:microsoft.com/office/officeart/2018/2/layout/IconLabelList"/>
    <dgm:cxn modelId="{5BF5A6C5-0D3E-410D-8D86-31B4ECAA1D0F}" type="presParOf" srcId="{A79BC8B6-637D-444A-B9B3-3B7AA0AB40C4}" destId="{29BAB4A7-F24D-4E7A-AB6D-9B43588CFBA9}" srcOrd="0" destOrd="0" presId="urn:microsoft.com/office/officeart/2018/2/layout/IconLabelList"/>
    <dgm:cxn modelId="{C368EB4C-4C6B-4776-8CD4-DAACF18100DC}" type="presParOf" srcId="{A79BC8B6-637D-444A-B9B3-3B7AA0AB40C4}" destId="{6E61A97F-84A3-4A11-B6B7-C39347E134C0}" srcOrd="1" destOrd="0" presId="urn:microsoft.com/office/officeart/2018/2/layout/IconLabelList"/>
    <dgm:cxn modelId="{33BC0AB2-5DA5-4217-BC28-01E6CC2F8F1C}" type="presParOf" srcId="{A79BC8B6-637D-444A-B9B3-3B7AA0AB40C4}" destId="{7F256705-7901-4D9B-BC51-41C42BD59163}" srcOrd="2" destOrd="0" presId="urn:microsoft.com/office/officeart/2018/2/layout/IconLabelList"/>
    <dgm:cxn modelId="{EAD6F976-2BD9-4279-B263-76713A575815}" type="presParOf" srcId="{26311851-6DDB-4932-99ED-46B18BF22AA2}" destId="{0C89808F-C2D2-497A-9499-F356DBA2602E}" srcOrd="7" destOrd="0" presId="urn:microsoft.com/office/officeart/2018/2/layout/IconLabelList"/>
    <dgm:cxn modelId="{D33B7D13-C7DA-4227-A3A0-0074CDA20AF9}" type="presParOf" srcId="{26311851-6DDB-4932-99ED-46B18BF22AA2}" destId="{604C520C-2A96-4711-A873-2591D795AC8B}" srcOrd="8" destOrd="0" presId="urn:microsoft.com/office/officeart/2018/2/layout/IconLabelList"/>
    <dgm:cxn modelId="{96F98822-8CD0-4A20-B41C-B7E7AD54C862}" type="presParOf" srcId="{604C520C-2A96-4711-A873-2591D795AC8B}" destId="{1C312D27-0563-4F12-9D0D-1B5652CAD296}" srcOrd="0" destOrd="0" presId="urn:microsoft.com/office/officeart/2018/2/layout/IconLabelList"/>
    <dgm:cxn modelId="{41CF8F6B-7569-4EC7-8382-7789871F5E26}" type="presParOf" srcId="{604C520C-2A96-4711-A873-2591D795AC8B}" destId="{E5951723-8973-4F73-9FCB-93D492758AD6}" srcOrd="1" destOrd="0" presId="urn:microsoft.com/office/officeart/2018/2/layout/IconLabelList"/>
    <dgm:cxn modelId="{24B006DB-3E9C-4E53-9AAA-2841E2D26F7F}" type="presParOf" srcId="{604C520C-2A96-4711-A873-2591D795AC8B}" destId="{C7D776F7-4DEB-464E-A4F9-B4E61EFBF88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62D20-D240-4A23-8962-CAF603898FBF}">
      <dsp:nvSpPr>
        <dsp:cNvPr id="0" name=""/>
        <dsp:cNvSpPr/>
      </dsp:nvSpPr>
      <dsp:spPr>
        <a:xfrm>
          <a:off x="0" y="413"/>
          <a:ext cx="7726363" cy="9674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7BA0D9-2A83-42C5-A1F9-944E08837565}">
      <dsp:nvSpPr>
        <dsp:cNvPr id="0" name=""/>
        <dsp:cNvSpPr/>
      </dsp:nvSpPr>
      <dsp:spPr>
        <a:xfrm>
          <a:off x="292642" y="218081"/>
          <a:ext cx="532077" cy="5320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778220-7EFC-4490-B77E-6A8DB03B016C}">
      <dsp:nvSpPr>
        <dsp:cNvPr id="0" name=""/>
        <dsp:cNvSpPr/>
      </dsp:nvSpPr>
      <dsp:spPr>
        <a:xfrm>
          <a:off x="1117361" y="413"/>
          <a:ext cx="6609001" cy="96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85" tIns="102385" rIns="102385" bIns="102385" numCol="1" spcCol="1270" anchor="ctr" anchorCtr="0">
          <a:noAutofit/>
        </a:bodyPr>
        <a:lstStyle/>
        <a:p>
          <a:pPr marL="0" lvl="0" indent="0" algn="l" defTabSz="844550">
            <a:lnSpc>
              <a:spcPct val="90000"/>
            </a:lnSpc>
            <a:spcBef>
              <a:spcPct val="0"/>
            </a:spcBef>
            <a:spcAft>
              <a:spcPct val="35000"/>
            </a:spcAft>
            <a:buNone/>
          </a:pPr>
          <a:r>
            <a:rPr lang="en-US" sz="1900" b="0" i="0" kern="1200"/>
            <a:t>Conversational Agent (CA) - dialogue system that responds using human language</a:t>
          </a:r>
          <a:endParaRPr lang="en-US" sz="1900" kern="1200"/>
        </a:p>
      </dsp:txBody>
      <dsp:txXfrm>
        <a:off x="1117361" y="413"/>
        <a:ext cx="6609001" cy="967412"/>
      </dsp:txXfrm>
    </dsp:sp>
    <dsp:sp modelId="{592E65EA-D423-498B-93D7-FF100272D69D}">
      <dsp:nvSpPr>
        <dsp:cNvPr id="0" name=""/>
        <dsp:cNvSpPr/>
      </dsp:nvSpPr>
      <dsp:spPr>
        <a:xfrm>
          <a:off x="0" y="1209679"/>
          <a:ext cx="7726363" cy="9674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FACD08-1095-468C-856E-7C91858EF389}">
      <dsp:nvSpPr>
        <dsp:cNvPr id="0" name=""/>
        <dsp:cNvSpPr/>
      </dsp:nvSpPr>
      <dsp:spPr>
        <a:xfrm>
          <a:off x="292642" y="1427347"/>
          <a:ext cx="532077" cy="5320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5BC97-229D-416D-9CD3-93AE3658F4A9}">
      <dsp:nvSpPr>
        <dsp:cNvPr id="0" name=""/>
        <dsp:cNvSpPr/>
      </dsp:nvSpPr>
      <dsp:spPr>
        <a:xfrm>
          <a:off x="1117361" y="1209679"/>
          <a:ext cx="6609001" cy="96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85" tIns="102385" rIns="102385" bIns="102385" numCol="1" spcCol="1270" anchor="ctr" anchorCtr="0">
          <a:noAutofit/>
        </a:bodyPr>
        <a:lstStyle/>
        <a:p>
          <a:pPr marL="0" lvl="0" indent="0" algn="l" defTabSz="844550">
            <a:lnSpc>
              <a:spcPct val="90000"/>
            </a:lnSpc>
            <a:spcBef>
              <a:spcPct val="0"/>
            </a:spcBef>
            <a:spcAft>
              <a:spcPct val="35000"/>
            </a:spcAft>
            <a:buNone/>
          </a:pPr>
          <a:r>
            <a:rPr lang="en-US" sz="1900" b="0" i="0" kern="1200"/>
            <a:t>Pedagogical Conversational Agent (PCA) </a:t>
          </a:r>
          <a:r>
            <a:rPr lang="en-GB" sz="1900" b="0" i="0" kern="1200"/>
            <a:t> – A subset of </a:t>
          </a:r>
          <a:r>
            <a:rPr lang="en-US" sz="1900" b="0" i="0" kern="1200"/>
            <a:t>conversational agent </a:t>
          </a:r>
          <a:r>
            <a:rPr lang="en-GB" sz="1900" b="0" i="0" kern="1200"/>
            <a:t>used in education</a:t>
          </a:r>
          <a:endParaRPr lang="en-US" sz="1900" kern="1200"/>
        </a:p>
      </dsp:txBody>
      <dsp:txXfrm>
        <a:off x="1117361" y="1209679"/>
        <a:ext cx="6609001" cy="967412"/>
      </dsp:txXfrm>
    </dsp:sp>
    <dsp:sp modelId="{19D81F63-DD35-4CE3-9DC6-99F40A1518E1}">
      <dsp:nvSpPr>
        <dsp:cNvPr id="0" name=""/>
        <dsp:cNvSpPr/>
      </dsp:nvSpPr>
      <dsp:spPr>
        <a:xfrm>
          <a:off x="0" y="2418945"/>
          <a:ext cx="7726363" cy="96741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94AA35-D65B-4463-992C-8BD8C93C2A9F}">
      <dsp:nvSpPr>
        <dsp:cNvPr id="0" name=""/>
        <dsp:cNvSpPr/>
      </dsp:nvSpPr>
      <dsp:spPr>
        <a:xfrm>
          <a:off x="292642" y="2636613"/>
          <a:ext cx="532077" cy="53207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1349C9-D047-4DE3-A560-CE1ED840D806}">
      <dsp:nvSpPr>
        <dsp:cNvPr id="0" name=""/>
        <dsp:cNvSpPr/>
      </dsp:nvSpPr>
      <dsp:spPr>
        <a:xfrm>
          <a:off x="1117361" y="2418945"/>
          <a:ext cx="6609001" cy="967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385" tIns="102385" rIns="102385" bIns="102385" numCol="1" spcCol="1270" anchor="ctr" anchorCtr="0">
          <a:noAutofit/>
        </a:bodyPr>
        <a:lstStyle/>
        <a:p>
          <a:pPr marL="0" lvl="0" indent="0" algn="l" defTabSz="844550">
            <a:lnSpc>
              <a:spcPct val="90000"/>
            </a:lnSpc>
            <a:spcBef>
              <a:spcPct val="0"/>
            </a:spcBef>
            <a:spcAft>
              <a:spcPct val="35000"/>
            </a:spcAft>
            <a:buNone/>
          </a:pPr>
          <a:r>
            <a:rPr lang="en-GB" sz="1900" b="0" i="0" kern="1200"/>
            <a:t>ChatGPT – </a:t>
          </a:r>
          <a:r>
            <a:rPr lang="en-US" sz="1900" b="0" i="0" kern="1200"/>
            <a:t>language model developed by OpenAI, designed to generate human-like text responses given a prompt or conversation</a:t>
          </a:r>
          <a:endParaRPr lang="en-US" sz="1900" kern="1200"/>
        </a:p>
      </dsp:txBody>
      <dsp:txXfrm>
        <a:off x="1117361" y="2418945"/>
        <a:ext cx="6609001" cy="967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13E520-564C-404D-A9C8-A0B9B97A5F2F}">
      <dsp:nvSpPr>
        <dsp:cNvPr id="0" name=""/>
        <dsp:cNvSpPr/>
      </dsp:nvSpPr>
      <dsp:spPr>
        <a:xfrm>
          <a:off x="816955" y="0"/>
          <a:ext cx="690556" cy="690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3D72A-50A9-4CC5-B178-B9AF0F66EED1}">
      <dsp:nvSpPr>
        <dsp:cNvPr id="0" name=""/>
        <dsp:cNvSpPr/>
      </dsp:nvSpPr>
      <dsp:spPr>
        <a:xfrm>
          <a:off x="441250" y="763929"/>
          <a:ext cx="1534570" cy="61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Writing skills are important</a:t>
          </a:r>
          <a:endParaRPr lang="en-US" sz="1400" kern="1200" dirty="0"/>
        </a:p>
      </dsp:txBody>
      <dsp:txXfrm>
        <a:off x="441250" y="763929"/>
        <a:ext cx="1534570" cy="613828"/>
      </dsp:txXfrm>
    </dsp:sp>
    <dsp:sp modelId="{B1B6F7A6-17D9-4703-85E4-F2E98B107797}">
      <dsp:nvSpPr>
        <dsp:cNvPr id="0" name=""/>
        <dsp:cNvSpPr/>
      </dsp:nvSpPr>
      <dsp:spPr>
        <a:xfrm>
          <a:off x="837914" y="1469775"/>
          <a:ext cx="690556" cy="690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FFE9FE-B3F3-4C40-8EAC-333F69389927}">
      <dsp:nvSpPr>
        <dsp:cNvPr id="0" name=""/>
        <dsp:cNvSpPr/>
      </dsp:nvSpPr>
      <dsp:spPr>
        <a:xfrm>
          <a:off x="347058" y="2230592"/>
          <a:ext cx="1534570" cy="61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Argumentative skills are important</a:t>
          </a:r>
          <a:endParaRPr lang="en-US" sz="1400" kern="1200" dirty="0"/>
        </a:p>
      </dsp:txBody>
      <dsp:txXfrm>
        <a:off x="347058" y="2230592"/>
        <a:ext cx="1534570" cy="613828"/>
      </dsp:txXfrm>
    </dsp:sp>
    <dsp:sp modelId="{31BD77EA-F121-4140-A8B5-2F87F61D018F}">
      <dsp:nvSpPr>
        <dsp:cNvPr id="0" name=""/>
        <dsp:cNvSpPr/>
      </dsp:nvSpPr>
      <dsp:spPr>
        <a:xfrm>
          <a:off x="771780" y="2855798"/>
          <a:ext cx="690556" cy="690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ED20C-D997-4D00-9846-E32966BD853C}">
      <dsp:nvSpPr>
        <dsp:cNvPr id="0" name=""/>
        <dsp:cNvSpPr/>
      </dsp:nvSpPr>
      <dsp:spPr>
        <a:xfrm>
          <a:off x="347058" y="3562267"/>
          <a:ext cx="1534570" cy="61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Large classrooms</a:t>
          </a:r>
          <a:endParaRPr lang="en-US" sz="1400" kern="1200" dirty="0"/>
        </a:p>
      </dsp:txBody>
      <dsp:txXfrm>
        <a:off x="347058" y="3562267"/>
        <a:ext cx="1534570" cy="613828"/>
      </dsp:txXfrm>
    </dsp:sp>
    <dsp:sp modelId="{29BAB4A7-F24D-4E7A-AB6D-9B43588CFBA9}">
      <dsp:nvSpPr>
        <dsp:cNvPr id="0" name=""/>
        <dsp:cNvSpPr/>
      </dsp:nvSpPr>
      <dsp:spPr>
        <a:xfrm>
          <a:off x="6172589" y="0"/>
          <a:ext cx="690556" cy="690556"/>
        </a:xfrm>
        <a:prstGeom prst="rect">
          <a:avLst/>
        </a:prstGeom>
        <a:blipFill>
          <a:blip xmlns:r="http://schemas.openxmlformats.org/officeDocument/2006/relationships" r:embed="rId7"/>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256705-7901-4D9B-BC51-41C42BD59163}">
      <dsp:nvSpPr>
        <dsp:cNvPr id="0" name=""/>
        <dsp:cNvSpPr/>
      </dsp:nvSpPr>
      <dsp:spPr>
        <a:xfrm>
          <a:off x="5605862" y="784222"/>
          <a:ext cx="1839504" cy="61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ChatGPT possesses remarkable abilities</a:t>
          </a:r>
          <a:endParaRPr lang="en-US" sz="1400" kern="1200" dirty="0"/>
        </a:p>
      </dsp:txBody>
      <dsp:txXfrm>
        <a:off x="5605862" y="784222"/>
        <a:ext cx="1839504" cy="613828"/>
      </dsp:txXfrm>
    </dsp:sp>
    <dsp:sp modelId="{1C312D27-0563-4F12-9D0D-1B5652CAD296}">
      <dsp:nvSpPr>
        <dsp:cNvPr id="0" name=""/>
        <dsp:cNvSpPr/>
      </dsp:nvSpPr>
      <dsp:spPr>
        <a:xfrm>
          <a:off x="6180332" y="1447009"/>
          <a:ext cx="690556" cy="690556"/>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D776F7-4DEB-464E-A4F9-B4E61EFBF886}">
      <dsp:nvSpPr>
        <dsp:cNvPr id="0" name=""/>
        <dsp:cNvSpPr/>
      </dsp:nvSpPr>
      <dsp:spPr>
        <a:xfrm>
          <a:off x="5392764" y="2220040"/>
          <a:ext cx="2297435" cy="6138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No study of LLM in argumentative writing</a:t>
          </a:r>
          <a:endParaRPr lang="en-US" sz="1400" kern="1200" dirty="0"/>
        </a:p>
      </dsp:txBody>
      <dsp:txXfrm>
        <a:off x="5392764" y="2220040"/>
        <a:ext cx="2297435" cy="613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H" dirty="0">
              <a:latin typeface="Arial" panose="020B0604020202020204" pitchFamily="34" charset="0"/>
            </a:endParaRP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279B33-A94D-4C8C-88C2-619932967EF3}" type="datetimeFigureOut">
              <a:rPr lang="fr-CH" smtClean="0">
                <a:latin typeface="Arial" panose="020B0604020202020204" pitchFamily="34" charset="0"/>
              </a:rPr>
              <a:t>10.06.23</a:t>
            </a:fld>
            <a:endParaRPr lang="fr-CH" dirty="0">
              <a:latin typeface="Arial" panose="020B0604020202020204" pitchFamily="34" charset="0"/>
            </a:endParaRP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CH" dirty="0">
              <a:latin typeface="Arial" panose="020B0604020202020204" pitchFamily="34" charset="0"/>
            </a:endParaRP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7BF4AF0-8439-436D-BEF0-52070F19E1B6}" type="slidenum">
              <a:rPr lang="fr-CH" smtClean="0">
                <a:latin typeface="Arial" panose="020B0604020202020204" pitchFamily="34" charset="0"/>
              </a:rPr>
              <a:t>‹#›</a:t>
            </a:fld>
            <a:endParaRPr lang="fr-CH" dirty="0">
              <a:latin typeface="Arial" panose="020B0604020202020204" pitchFamily="34" charset="0"/>
            </a:endParaRPr>
          </a:p>
        </p:txBody>
      </p:sp>
    </p:spTree>
    <p:extLst>
      <p:ext uri="{BB962C8B-B14F-4D97-AF65-F5344CB8AC3E}">
        <p14:creationId xmlns:p14="http://schemas.microsoft.com/office/powerpoint/2010/main" val="13249056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F8103E42-5239-1A40-AD33-3EE7E9DDF5FD}" type="datetimeFigureOut">
              <a:rPr lang="fr-FR" smtClean="0"/>
              <a:pPr/>
              <a:t>10/06/2023</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4CF50783-AAED-1941-8BCC-9F6140F0A6B1}" type="slidenum">
              <a:rPr lang="fr-FR" smtClean="0"/>
              <a:pPr/>
              <a:t>‹#›</a:t>
            </a:fld>
            <a:endParaRPr lang="fr-FR" dirty="0"/>
          </a:p>
        </p:txBody>
      </p:sp>
    </p:spTree>
    <p:extLst>
      <p:ext uri="{BB962C8B-B14F-4D97-AF65-F5344CB8AC3E}">
        <p14:creationId xmlns:p14="http://schemas.microsoft.com/office/powerpoint/2010/main" val="726742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619125"/>
            <a:ext cx="6435725" cy="3621088"/>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1</a:t>
            </a:fld>
            <a:endParaRPr lang="fr-FR" dirty="0"/>
          </a:p>
        </p:txBody>
      </p:sp>
      <p:sp>
        <p:nvSpPr>
          <p:cNvPr id="5" name="Espace réservé de la date 4">
            <a:extLst>
              <a:ext uri="{FF2B5EF4-FFF2-40B4-BE49-F238E27FC236}">
                <a16:creationId xmlns:a16="http://schemas.microsoft.com/office/drawing/2014/main" id="{BB08DC05-305F-594F-9F18-9CF1E4DB5A23}"/>
              </a:ext>
            </a:extLst>
          </p:cNvPr>
          <p:cNvSpPr>
            <a:spLocks noGrp="1"/>
          </p:cNvSpPr>
          <p:nvPr>
            <p:ph type="dt" idx="1"/>
          </p:nvPr>
        </p:nvSpPr>
        <p:spPr/>
        <p:txBody>
          <a:bodyPr/>
          <a:lstStyle/>
          <a:p>
            <a:fld id="{34551F9A-4701-CE42-97CC-9260CE132552}" type="datetime1">
              <a:rPr lang="fr-CH" smtClean="0"/>
              <a:t>10.06.23</a:t>
            </a:fld>
            <a:endParaRPr lang="fr-FR" dirty="0"/>
          </a:p>
        </p:txBody>
      </p:sp>
      <p:sp>
        <p:nvSpPr>
          <p:cNvPr id="6" name="Espace réservé du pied de page 5">
            <a:extLst>
              <a:ext uri="{FF2B5EF4-FFF2-40B4-BE49-F238E27FC236}">
                <a16:creationId xmlns:a16="http://schemas.microsoft.com/office/drawing/2014/main" id="{8F2F41A5-B12E-1843-83F7-B86B38C0CE97}"/>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4D206A73-DDB0-2740-9475-00E48E475A11}"/>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3004361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static return random sometimes,</a:t>
            </a:r>
          </a:p>
          <a:p>
            <a:r>
              <a:rPr lang="en-GB" dirty="0"/>
              <a:t>dynamic slow but able to hold a conversation</a:t>
            </a:r>
          </a:p>
        </p:txBody>
      </p:sp>
      <p:sp>
        <p:nvSpPr>
          <p:cNvPr id="4" name="Slide Number Placeholder 3"/>
          <p:cNvSpPr>
            <a:spLocks noGrp="1"/>
          </p:cNvSpPr>
          <p:nvPr>
            <p:ph type="sldNum" sz="quarter" idx="5"/>
          </p:nvPr>
        </p:nvSpPr>
        <p:spPr/>
        <p:txBody>
          <a:bodyPr/>
          <a:lstStyle/>
          <a:p>
            <a:fld id="{4CF50783-AAED-1941-8BCC-9F6140F0A6B1}" type="slidenum">
              <a:rPr lang="fr-FR" smtClean="0"/>
              <a:pPr/>
              <a:t>10</a:t>
            </a:fld>
            <a:endParaRPr lang="fr-FR" dirty="0"/>
          </a:p>
        </p:txBody>
      </p:sp>
    </p:spTree>
    <p:extLst>
      <p:ext uri="{BB962C8B-B14F-4D97-AF65-F5344CB8AC3E}">
        <p14:creationId xmlns:p14="http://schemas.microsoft.com/office/powerpoint/2010/main" val="2688539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feedback results and overall results</a:t>
            </a:r>
          </a:p>
        </p:txBody>
      </p:sp>
      <p:sp>
        <p:nvSpPr>
          <p:cNvPr id="4" name="Slide Number Placeholder 3"/>
          <p:cNvSpPr>
            <a:spLocks noGrp="1"/>
          </p:cNvSpPr>
          <p:nvPr>
            <p:ph type="sldNum" sz="quarter" idx="5"/>
          </p:nvPr>
        </p:nvSpPr>
        <p:spPr/>
        <p:txBody>
          <a:bodyPr/>
          <a:lstStyle/>
          <a:p>
            <a:fld id="{4CF50783-AAED-1941-8BCC-9F6140F0A6B1}" type="slidenum">
              <a:rPr lang="fr-FR" smtClean="0"/>
              <a:pPr/>
              <a:t>11</a:t>
            </a:fld>
            <a:endParaRPr lang="fr-FR" dirty="0"/>
          </a:p>
        </p:txBody>
      </p:sp>
    </p:spTree>
    <p:extLst>
      <p:ext uri="{BB962C8B-B14F-4D97-AF65-F5344CB8AC3E}">
        <p14:creationId xmlns:p14="http://schemas.microsoft.com/office/powerpoint/2010/main" val="1546938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TODO, feedback results and overall results</a:t>
            </a:r>
          </a:p>
        </p:txBody>
      </p:sp>
      <p:sp>
        <p:nvSpPr>
          <p:cNvPr id="4" name="Slide Number Placeholder 3"/>
          <p:cNvSpPr>
            <a:spLocks noGrp="1"/>
          </p:cNvSpPr>
          <p:nvPr>
            <p:ph type="sldNum" sz="quarter" idx="5"/>
          </p:nvPr>
        </p:nvSpPr>
        <p:spPr/>
        <p:txBody>
          <a:bodyPr/>
          <a:lstStyle/>
          <a:p>
            <a:fld id="{4CF50783-AAED-1941-8BCC-9F6140F0A6B1}" type="slidenum">
              <a:rPr lang="fr-FR" smtClean="0"/>
              <a:pPr/>
              <a:t>12</a:t>
            </a:fld>
            <a:endParaRPr lang="fr-FR" dirty="0"/>
          </a:p>
        </p:txBody>
      </p:sp>
    </p:spTree>
    <p:extLst>
      <p:ext uri="{BB962C8B-B14F-4D97-AF65-F5344CB8AC3E}">
        <p14:creationId xmlns:p14="http://schemas.microsoft.com/office/powerpoint/2010/main" val="619761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Moreover, the final feedback can be used adapted by teachers as </a:t>
            </a:r>
            <a:r>
              <a:rPr lang="en-US" sz="1200" b="0" dirty="0">
                <a:solidFill>
                  <a:srgbClr val="E80244"/>
                </a:solidFill>
                <a:effectLst/>
                <a:latin typeface="Averta"/>
              </a:rPr>
              <a:t>Teacher-facing </a:t>
            </a:r>
            <a:r>
              <a:rPr lang="en-US" sz="1200" b="0" dirty="0" err="1">
                <a:solidFill>
                  <a:srgbClr val="E80244"/>
                </a:solidFill>
                <a:effectLst/>
                <a:latin typeface="Averta"/>
              </a:rPr>
              <a:t>AIEd</a:t>
            </a:r>
            <a:r>
              <a:rPr lang="en-US" sz="1200" b="0" dirty="0">
                <a:solidFill>
                  <a:srgbClr val="E80244"/>
                </a:solidFill>
                <a:effectLst/>
                <a:latin typeface="Averta"/>
              </a:rPr>
              <a:t>. Not only for students, but also a tool for the teachers.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a:t>
            </a:r>
            <a:r>
              <a:rPr lang="en-CH" dirty="0"/>
              <a:t>uture, use LLM chatbots as assistant for the professor; extend the use of chatbots as tutors for the course. Very usefull to explain material in different ways.</a:t>
            </a:r>
          </a:p>
          <a:p>
            <a:endParaRPr lang="en-GB" dirty="0"/>
          </a:p>
          <a:p>
            <a:r>
              <a:rPr lang="en-CH" u="sng" dirty="0"/>
              <a:t>interactive</a:t>
            </a:r>
            <a:r>
              <a:rPr lang="en-CH" dirty="0"/>
              <a:t> evaluation of chatGPT (LLM), also in educatio. </a:t>
            </a:r>
            <a:endParaRPr lang="en-GB"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13</a:t>
            </a:fld>
            <a:endParaRPr lang="fr-FR" dirty="0"/>
          </a:p>
        </p:txBody>
      </p:sp>
    </p:spTree>
    <p:extLst>
      <p:ext uri="{BB962C8B-B14F-4D97-AF65-F5344CB8AC3E}">
        <p14:creationId xmlns:p14="http://schemas.microsoft.com/office/powerpoint/2010/main" val="26826712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full-scale experiment to investigate more in-depth the chatGPT</a:t>
            </a:r>
          </a:p>
          <a:p>
            <a:endParaRPr lang="en-GB" dirty="0"/>
          </a:p>
          <a:p>
            <a:r>
              <a:rPr lang="en-GB" dirty="0"/>
              <a:t>we acknowledge that </a:t>
            </a:r>
            <a:r>
              <a:rPr lang="en-GB" dirty="0" err="1"/>
              <a:t>chatgpt</a:t>
            </a:r>
            <a:r>
              <a:rPr lang="en-GB" dirty="0"/>
              <a:t> is not perfect</a:t>
            </a:r>
          </a:p>
        </p:txBody>
      </p:sp>
      <p:sp>
        <p:nvSpPr>
          <p:cNvPr id="4" name="Slide Number Placeholder 3"/>
          <p:cNvSpPr>
            <a:spLocks noGrp="1"/>
          </p:cNvSpPr>
          <p:nvPr>
            <p:ph type="sldNum" sz="quarter" idx="5"/>
          </p:nvPr>
        </p:nvSpPr>
        <p:spPr/>
        <p:txBody>
          <a:bodyPr/>
          <a:lstStyle/>
          <a:p>
            <a:fld id="{4CF50783-AAED-1941-8BCC-9F6140F0A6B1}" type="slidenum">
              <a:rPr lang="fr-FR" smtClean="0"/>
              <a:pPr/>
              <a:t>14</a:t>
            </a:fld>
            <a:endParaRPr lang="fr-FR" dirty="0"/>
          </a:p>
        </p:txBody>
      </p:sp>
    </p:spTree>
    <p:extLst>
      <p:ext uri="{BB962C8B-B14F-4D97-AF65-F5344CB8AC3E}">
        <p14:creationId xmlns:p14="http://schemas.microsoft.com/office/powerpoint/2010/main" val="3468884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want to see if the evaluation metrics maybe change by the preference of the students</a:t>
            </a:r>
          </a:p>
          <a:p>
            <a:r>
              <a:rPr lang="en-GB" dirty="0"/>
              <a:t>See if there are other metrics that can help to evaluation</a:t>
            </a:r>
          </a:p>
        </p:txBody>
      </p:sp>
      <p:sp>
        <p:nvSpPr>
          <p:cNvPr id="4" name="Slide Number Placeholder 3"/>
          <p:cNvSpPr>
            <a:spLocks noGrp="1"/>
          </p:cNvSpPr>
          <p:nvPr>
            <p:ph type="sldNum" sz="quarter" idx="5"/>
          </p:nvPr>
        </p:nvSpPr>
        <p:spPr/>
        <p:txBody>
          <a:bodyPr/>
          <a:lstStyle/>
          <a:p>
            <a:fld id="{4CF50783-AAED-1941-8BCC-9F6140F0A6B1}" type="slidenum">
              <a:rPr lang="fr-FR" smtClean="0"/>
              <a:pPr/>
              <a:t>15</a:t>
            </a:fld>
            <a:endParaRPr lang="fr-FR" dirty="0"/>
          </a:p>
        </p:txBody>
      </p:sp>
    </p:spTree>
    <p:extLst>
      <p:ext uri="{BB962C8B-B14F-4D97-AF65-F5344CB8AC3E}">
        <p14:creationId xmlns:p14="http://schemas.microsoft.com/office/powerpoint/2010/main" val="1329901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ChatGPT should be used as a tool and help educators</a:t>
            </a:r>
          </a:p>
          <a:p>
            <a:r>
              <a:rPr lang="en-GB" dirty="0"/>
              <a:t>Similar to </a:t>
            </a:r>
            <a:r>
              <a:rPr lang="en-GB" u="sng" dirty="0"/>
              <a:t>calculator</a:t>
            </a:r>
          </a:p>
        </p:txBody>
      </p:sp>
      <p:sp>
        <p:nvSpPr>
          <p:cNvPr id="4" name="Slide Number Placeholder 3"/>
          <p:cNvSpPr>
            <a:spLocks noGrp="1"/>
          </p:cNvSpPr>
          <p:nvPr>
            <p:ph type="sldNum" sz="quarter" idx="5"/>
          </p:nvPr>
        </p:nvSpPr>
        <p:spPr/>
        <p:txBody>
          <a:bodyPr/>
          <a:lstStyle/>
          <a:p>
            <a:fld id="{4CF50783-AAED-1941-8BCC-9F6140F0A6B1}" type="slidenum">
              <a:rPr lang="fr-FR" smtClean="0"/>
              <a:pPr/>
              <a:t>16</a:t>
            </a:fld>
            <a:endParaRPr lang="fr-FR" dirty="0"/>
          </a:p>
        </p:txBody>
      </p:sp>
    </p:spTree>
    <p:extLst>
      <p:ext uri="{BB962C8B-B14F-4D97-AF65-F5344CB8AC3E}">
        <p14:creationId xmlns:p14="http://schemas.microsoft.com/office/powerpoint/2010/main" val="2668320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PCA? </a:t>
            </a:r>
          </a:p>
          <a:p>
            <a:endParaRPr lang="en-US" dirty="0"/>
          </a:p>
          <a:p>
            <a:r>
              <a:rPr lang="en-US" dirty="0"/>
              <a:t>C</a:t>
            </a:r>
            <a:r>
              <a:rPr lang="en-CH" dirty="0"/>
              <a:t>hatgpt outstanding ability on variaty of NLP tasks</a:t>
            </a:r>
          </a:p>
          <a:p>
            <a:r>
              <a:rPr lang="en-CH" dirty="0"/>
              <a:t>Good writing ability is a something that needs to be mastered, especially argumentative writing. Instructors are not always available when you need help.</a:t>
            </a:r>
          </a:p>
          <a:p>
            <a:r>
              <a:rPr lang="en-CH" dirty="0"/>
              <a:t>Plenty of writing tutors, that can just help simply with grammar and syntax, to arrive at LLM that can generate text as you ask.</a:t>
            </a:r>
          </a:p>
          <a:p>
            <a:endParaRPr lang="en-CH" dirty="0"/>
          </a:p>
          <a:p>
            <a:r>
              <a:rPr lang="en-CH" dirty="0"/>
              <a:t>There are plenty of prototypes for education purpose but only few of them are actually used.</a:t>
            </a:r>
          </a:p>
          <a:p>
            <a:r>
              <a:rPr lang="en-CH" dirty="0"/>
              <a:t>No continuos learning: experiment, results. No continuos integration of CA into education.</a:t>
            </a:r>
          </a:p>
          <a:p>
            <a:endParaRPr lang="en-GB" dirty="0"/>
          </a:p>
          <a:p>
            <a:r>
              <a:rPr lang="en-GB" dirty="0"/>
              <a:t>Modern PCA uses AI.</a:t>
            </a:r>
          </a:p>
          <a:p>
            <a:endParaRPr lang="en-GB" dirty="0"/>
          </a:p>
          <a:p>
            <a:endParaRPr lang="en-GB" dirty="0"/>
          </a:p>
          <a:p>
            <a:r>
              <a:rPr lang="en-GB" dirty="0"/>
              <a:t>Use 4 as 4sure(for sure) for final presentation</a:t>
            </a:r>
          </a:p>
          <a:p>
            <a:endParaRPr lang="en-GB"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17</a:t>
            </a:fld>
            <a:endParaRPr lang="fr-FR" dirty="0"/>
          </a:p>
        </p:txBody>
      </p:sp>
    </p:spTree>
    <p:extLst>
      <p:ext uri="{BB962C8B-B14F-4D97-AF65-F5344CB8AC3E}">
        <p14:creationId xmlns:p14="http://schemas.microsoft.com/office/powerpoint/2010/main" val="2396253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PCA? </a:t>
            </a:r>
          </a:p>
          <a:p>
            <a:r>
              <a:rPr lang="en-US" b="0" i="0" u="none" strike="noStrike" dirty="0">
                <a:solidFill>
                  <a:srgbClr val="121212"/>
                </a:solidFill>
                <a:effectLst/>
                <a:latin typeface="Red Hat Display"/>
              </a:rPr>
              <a:t>A conversational agent is any dialogue system that conducts natural language processing (NLP) and responds automatically using human language.</a:t>
            </a:r>
            <a:endParaRPr lang="en-US" dirty="0"/>
          </a:p>
          <a:p>
            <a:endParaRPr lang="en-US" dirty="0"/>
          </a:p>
          <a:p>
            <a:endParaRPr lang="en-US" dirty="0"/>
          </a:p>
          <a:p>
            <a:r>
              <a:rPr lang="en-US" dirty="0"/>
              <a:t>C</a:t>
            </a:r>
            <a:r>
              <a:rPr lang="en-CH" dirty="0"/>
              <a:t>hatgpt outstanding ability on variaty of NLP tasks</a:t>
            </a:r>
          </a:p>
          <a:p>
            <a:r>
              <a:rPr lang="en-CH" dirty="0"/>
              <a:t>Plenty of writing tutors, that can just help simply with grammar and syntax, to arrive at LLM that can generate text as you ask.</a:t>
            </a:r>
          </a:p>
          <a:p>
            <a:endParaRPr lang="en-CH" dirty="0"/>
          </a:p>
          <a:p>
            <a:r>
              <a:rPr lang="en-CH" dirty="0"/>
              <a:t>There are plenty of prototypes for education purpose but only few of them are actually used.</a:t>
            </a:r>
          </a:p>
          <a:p>
            <a:r>
              <a:rPr lang="en-CH" dirty="0"/>
              <a:t>No continuos learning: experiment, results. No continuos integration of CA into education.</a:t>
            </a:r>
          </a:p>
          <a:p>
            <a:endParaRPr lang="en-GB" dirty="0"/>
          </a:p>
          <a:p>
            <a:r>
              <a:rPr lang="en-GB" dirty="0"/>
              <a:t>Modern PCA uses AI.</a:t>
            </a:r>
          </a:p>
          <a:p>
            <a:endParaRPr lang="en-GB" dirty="0"/>
          </a:p>
          <a:p>
            <a:endParaRPr lang="en-GB" dirty="0"/>
          </a:p>
          <a:p>
            <a:r>
              <a:rPr lang="en-GB" dirty="0"/>
              <a:t>Everything (PCA) is a part of AI. The latest has made huge progress in the latest year, especially LLMs.</a:t>
            </a:r>
          </a:p>
          <a:p>
            <a:endParaRPr lang="en-GB" dirty="0"/>
          </a:p>
          <a:p>
            <a:endParaRPr lang="en-GB" dirty="0"/>
          </a:p>
          <a:p>
            <a:r>
              <a:rPr lang="en-GB" dirty="0"/>
              <a:t>Use 4 as 4sure(for sure) for final presentation</a:t>
            </a:r>
          </a:p>
          <a:p>
            <a:endParaRPr lang="en-GB"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18</a:t>
            </a:fld>
            <a:endParaRPr lang="fr-FR" dirty="0"/>
          </a:p>
        </p:txBody>
      </p:sp>
    </p:spTree>
    <p:extLst>
      <p:ext uri="{BB962C8B-B14F-4D97-AF65-F5344CB8AC3E}">
        <p14:creationId xmlns:p14="http://schemas.microsoft.com/office/powerpoint/2010/main" val="2646300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Here we come to the gap, there is no extensive resutls about ChatGPT as PCA. Therefor, we start by reducing the gap showing that ChatGPT is valid tutor in argumentative essay writing.</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t>
            </a:r>
            <a:r>
              <a:rPr lang="en-CH" dirty="0"/>
              <a:t>ap between learning systems and continuos education. Especially, </a:t>
            </a:r>
            <a:r>
              <a:rPr lang="en-CH" b="1" dirty="0"/>
              <a:t>nothing about using AAI in argumentative writing.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No </a:t>
            </a:r>
            <a:r>
              <a:rPr lang="en-CH" u="sng" dirty="0"/>
              <a:t>interactive</a:t>
            </a:r>
            <a:r>
              <a:rPr lang="en-CH" dirty="0"/>
              <a:t> evaluation of chatGPT (LLM) in education. Especially as PCA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H" b="1" dirty="0"/>
          </a:p>
          <a:p>
            <a:endParaRPr lang="en-GB"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19</a:t>
            </a:fld>
            <a:endParaRPr lang="fr-FR" dirty="0"/>
          </a:p>
        </p:txBody>
      </p:sp>
    </p:spTree>
    <p:extLst>
      <p:ext uri="{BB962C8B-B14F-4D97-AF65-F5344CB8AC3E}">
        <p14:creationId xmlns:p14="http://schemas.microsoft.com/office/powerpoint/2010/main" val="2903055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121212"/>
                </a:solidFill>
                <a:effectLst/>
                <a:latin typeface="Red Hat Display"/>
              </a:rPr>
              <a:t>A conversational agent is any dialogue system that conducts natural language processing (NLP) and responds automatically using human language</a:t>
            </a:r>
          </a:p>
          <a:p>
            <a:r>
              <a:rPr lang="en-GB" dirty="0"/>
              <a:t>PCA in education, we have results that they work</a:t>
            </a:r>
          </a:p>
          <a:p>
            <a:endParaRPr lang="en-GB" dirty="0"/>
          </a:p>
          <a:p>
            <a:r>
              <a:rPr lang="en-GB" dirty="0"/>
              <a:t>ChatGPT is LLM developed by </a:t>
            </a:r>
            <a:r>
              <a:rPr lang="en-GB" dirty="0" err="1"/>
              <a:t>OpenAI</a:t>
            </a:r>
            <a:endParaRPr lang="en-GB"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2</a:t>
            </a:fld>
            <a:endParaRPr lang="fr-FR" dirty="0"/>
          </a:p>
        </p:txBody>
      </p:sp>
    </p:spTree>
    <p:extLst>
      <p:ext uri="{BB962C8B-B14F-4D97-AF65-F5344CB8AC3E}">
        <p14:creationId xmlns:p14="http://schemas.microsoft.com/office/powerpoint/2010/main" val="8373503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MOOC</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Good writing ability is a something that needs to be mastered, especially argumentative writing. Instructors are not always available when you need help.</a:t>
            </a:r>
          </a:p>
          <a:p>
            <a:endParaRPr lang="en-GB" dirty="0"/>
          </a:p>
          <a:p>
            <a:endParaRPr lang="en-GB" dirty="0"/>
          </a:p>
          <a:p>
            <a:r>
              <a:rPr lang="en-CH" dirty="0"/>
              <a:t>Use chatgpt to generate feedback, It was proven to be good tool as AI detector. Promising results as feedback for students.</a:t>
            </a:r>
          </a:p>
          <a:p>
            <a:endParaRPr lang="en-CH" dirty="0"/>
          </a:p>
          <a:p>
            <a:endParaRPr lang="en-CH" dirty="0"/>
          </a:p>
          <a:p>
            <a:endParaRPr lang="en-GB" dirty="0"/>
          </a:p>
          <a:p>
            <a:r>
              <a:rPr lang="en-GB" dirty="0" err="1"/>
              <a:t>Todo</a:t>
            </a:r>
            <a:r>
              <a:rPr lang="en-GB" dirty="0"/>
              <a:t>: two types of evaluation – one of chatGPT and another one of chatGPT feedback</a:t>
            </a:r>
          </a:p>
        </p:txBody>
      </p:sp>
      <p:sp>
        <p:nvSpPr>
          <p:cNvPr id="4" name="Slide Number Placeholder 3"/>
          <p:cNvSpPr>
            <a:spLocks noGrp="1"/>
          </p:cNvSpPr>
          <p:nvPr>
            <p:ph type="sldNum" sz="quarter" idx="5"/>
          </p:nvPr>
        </p:nvSpPr>
        <p:spPr/>
        <p:txBody>
          <a:bodyPr/>
          <a:lstStyle/>
          <a:p>
            <a:fld id="{4CF50783-AAED-1941-8BCC-9F6140F0A6B1}" type="slidenum">
              <a:rPr lang="fr-FR" smtClean="0"/>
              <a:pPr/>
              <a:t>20</a:t>
            </a:fld>
            <a:endParaRPr lang="fr-FR" dirty="0"/>
          </a:p>
        </p:txBody>
      </p:sp>
    </p:spTree>
    <p:extLst>
      <p:ext uri="{BB962C8B-B14F-4D97-AF65-F5344CB8AC3E}">
        <p14:creationId xmlns:p14="http://schemas.microsoft.com/office/powerpoint/2010/main" val="201018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211138" y="592138"/>
            <a:ext cx="6435725" cy="3621087"/>
          </a:xfrm>
        </p:spPr>
      </p:sp>
      <p:sp>
        <p:nvSpPr>
          <p:cNvPr id="3" name="Espace réservé des notes 2"/>
          <p:cNvSpPr>
            <a:spLocks noGrp="1"/>
          </p:cNvSpPr>
          <p:nvPr>
            <p:ph type="body" idx="1"/>
          </p:nvPr>
        </p:nvSpPr>
        <p:spPr>
          <a:xfrm>
            <a:off x="210518" y="4587875"/>
            <a:ext cx="6436964" cy="4013683"/>
          </a:xfrm>
        </p:spPr>
        <p:txBody>
          <a:bodyPr/>
          <a:lstStyle/>
          <a:p>
            <a:endParaRPr lang="fr-FR" dirty="0"/>
          </a:p>
        </p:txBody>
      </p:sp>
      <p:sp>
        <p:nvSpPr>
          <p:cNvPr id="4" name="Espace réservé du numéro de diapositive 3"/>
          <p:cNvSpPr>
            <a:spLocks noGrp="1"/>
          </p:cNvSpPr>
          <p:nvPr>
            <p:ph type="sldNum" sz="quarter" idx="5"/>
          </p:nvPr>
        </p:nvSpPr>
        <p:spPr/>
        <p:txBody>
          <a:bodyPr/>
          <a:lstStyle/>
          <a:p>
            <a:fld id="{4CF50783-AAED-1941-8BCC-9F6140F0A6B1}" type="slidenum">
              <a:rPr lang="fr-FR" smtClean="0"/>
              <a:pPr/>
              <a:t>22</a:t>
            </a:fld>
            <a:endParaRPr lang="fr-FR" dirty="0"/>
          </a:p>
        </p:txBody>
      </p:sp>
      <p:sp>
        <p:nvSpPr>
          <p:cNvPr id="5" name="Espace réservé de la date 4">
            <a:extLst>
              <a:ext uri="{FF2B5EF4-FFF2-40B4-BE49-F238E27FC236}">
                <a16:creationId xmlns:a16="http://schemas.microsoft.com/office/drawing/2014/main" id="{0F1CB072-4A5C-F443-84CC-466F60585025}"/>
              </a:ext>
            </a:extLst>
          </p:cNvPr>
          <p:cNvSpPr>
            <a:spLocks noGrp="1"/>
          </p:cNvSpPr>
          <p:nvPr>
            <p:ph type="dt" idx="1"/>
          </p:nvPr>
        </p:nvSpPr>
        <p:spPr/>
        <p:txBody>
          <a:bodyPr/>
          <a:lstStyle/>
          <a:p>
            <a:fld id="{98A3106D-EA51-A442-936C-2F743E8ED59D}" type="datetime1">
              <a:rPr lang="fr-CH" smtClean="0"/>
              <a:t>10.06.23</a:t>
            </a:fld>
            <a:endParaRPr lang="fr-FR" dirty="0"/>
          </a:p>
        </p:txBody>
      </p:sp>
      <p:sp>
        <p:nvSpPr>
          <p:cNvPr id="6" name="Espace réservé du pied de page 5">
            <a:extLst>
              <a:ext uri="{FF2B5EF4-FFF2-40B4-BE49-F238E27FC236}">
                <a16:creationId xmlns:a16="http://schemas.microsoft.com/office/drawing/2014/main" id="{B3D8310D-B91B-A743-896F-F9845CEF21BC}"/>
              </a:ext>
            </a:extLst>
          </p:cNvPr>
          <p:cNvSpPr>
            <a:spLocks noGrp="1"/>
          </p:cNvSpPr>
          <p:nvPr>
            <p:ph type="ftr" sz="quarter" idx="4"/>
          </p:nvPr>
        </p:nvSpPr>
        <p:spPr/>
        <p:txBody>
          <a:bodyPr/>
          <a:lstStyle/>
          <a:p>
            <a:r>
              <a:rPr lang="fr-FR"/>
              <a:t>Speaker</a:t>
            </a:r>
            <a:endParaRPr lang="fr-FR" dirty="0"/>
          </a:p>
        </p:txBody>
      </p:sp>
      <p:sp>
        <p:nvSpPr>
          <p:cNvPr id="7" name="Espace réservé de l'en-tête 6">
            <a:extLst>
              <a:ext uri="{FF2B5EF4-FFF2-40B4-BE49-F238E27FC236}">
                <a16:creationId xmlns:a16="http://schemas.microsoft.com/office/drawing/2014/main" id="{1F563D77-70D3-894D-9BAC-6BBC60FA11C7}"/>
              </a:ext>
            </a:extLst>
          </p:cNvPr>
          <p:cNvSpPr>
            <a:spLocks noGrp="1"/>
          </p:cNvSpPr>
          <p:nvPr>
            <p:ph type="hdr" sz="quarter"/>
          </p:nvPr>
        </p:nvSpPr>
        <p:spPr/>
        <p:txBody>
          <a:bodyPr/>
          <a:lstStyle/>
          <a:p>
            <a:r>
              <a:rPr lang="fr-FR"/>
              <a:t>NAME EVENT / NAME PRESENTATION</a:t>
            </a:r>
            <a:endParaRPr lang="fr-FR" dirty="0"/>
          </a:p>
        </p:txBody>
      </p:sp>
    </p:spTree>
    <p:extLst>
      <p:ext uri="{BB962C8B-B14F-4D97-AF65-F5344CB8AC3E}">
        <p14:creationId xmlns:p14="http://schemas.microsoft.com/office/powerpoint/2010/main" val="695474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Writing skills are extremely important</a:t>
            </a:r>
          </a:p>
          <a:p>
            <a:r>
              <a:rPr lang="en-GB" dirty="0"/>
              <a:t>In large classrooms it is difficult for educator to provide deep feedback.</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CH" dirty="0"/>
              <a:t>There are plenty of prototypes for education purpose but only few of them are actually used.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u="sng" dirty="0"/>
              <a:t>outstanding capabilities </a:t>
            </a:r>
            <a:r>
              <a:rPr lang="en-GB" dirty="0"/>
              <a:t>in </a:t>
            </a:r>
            <a:r>
              <a:rPr lang="en-US" sz="1200" dirty="0">
                <a:effectLst/>
                <a:latin typeface="NimbusRomNo9L"/>
              </a:rPr>
              <a:t>natural language generation, question answering, content creation, and text summarization </a:t>
            </a:r>
            <a:endParaRPr lang="en-US"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Plenty of </a:t>
            </a:r>
            <a:r>
              <a:rPr lang="en-GB" u="sng" dirty="0"/>
              <a:t>research is done around </a:t>
            </a:r>
            <a:r>
              <a:rPr lang="en-GB" dirty="0"/>
              <a:t>ChatGPT, also in education field</a:t>
            </a:r>
          </a:p>
          <a:p>
            <a:endParaRPr lang="en-GB"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3</a:t>
            </a:fld>
            <a:endParaRPr lang="fr-FR" dirty="0"/>
          </a:p>
        </p:txBody>
      </p:sp>
    </p:spTree>
    <p:extLst>
      <p:ext uri="{BB962C8B-B14F-4D97-AF65-F5344CB8AC3E}">
        <p14:creationId xmlns:p14="http://schemas.microsoft.com/office/powerpoint/2010/main" val="164477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Use chatbots as teachers to improve skills and not statis learning. Test AAI in education settings</a:t>
            </a:r>
          </a:p>
          <a:p>
            <a:endParaRPr lang="en-CH"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E80244"/>
              </a:solidFill>
              <a:effectLst/>
              <a:latin typeface="Aver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E80244"/>
                </a:solidFill>
                <a:effectLst/>
                <a:latin typeface="Averta"/>
              </a:rPr>
              <a:t>On one side we have PCA which has been proven to have a positive outcome. On other side we have LLM that are being tested</a:t>
            </a:r>
            <a:endParaRPr lang="en-US" b="0" dirty="0"/>
          </a:p>
          <a:p>
            <a:endParaRPr lang="en-CH"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4</a:t>
            </a:fld>
            <a:endParaRPr lang="fr-FR" dirty="0"/>
          </a:p>
        </p:txBody>
      </p:sp>
    </p:spTree>
    <p:extLst>
      <p:ext uri="{BB962C8B-B14F-4D97-AF65-F5344CB8AC3E}">
        <p14:creationId xmlns:p14="http://schemas.microsoft.com/office/powerpoint/2010/main" val="3621214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5</a:t>
            </a:fld>
            <a:endParaRPr lang="fr-FR" dirty="0"/>
          </a:p>
        </p:txBody>
      </p:sp>
    </p:spTree>
    <p:extLst>
      <p:ext uri="{BB962C8B-B14F-4D97-AF65-F5344CB8AC3E}">
        <p14:creationId xmlns:p14="http://schemas.microsoft.com/office/powerpoint/2010/main" val="2028025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Code refactoring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improve the inherited WritingTutor by conducting </a:t>
            </a:r>
            <a:r>
              <a:rPr lang="en-GB" u="sng" dirty="0"/>
              <a:t>11 semi-structured interviews.</a:t>
            </a:r>
          </a:p>
          <a:p>
            <a:endParaRPr lang="en-GB" dirty="0"/>
          </a:p>
        </p:txBody>
      </p:sp>
      <p:sp>
        <p:nvSpPr>
          <p:cNvPr id="4" name="Slide Number Placeholder 3"/>
          <p:cNvSpPr>
            <a:spLocks noGrp="1"/>
          </p:cNvSpPr>
          <p:nvPr>
            <p:ph type="sldNum" sz="quarter" idx="5"/>
          </p:nvPr>
        </p:nvSpPr>
        <p:spPr/>
        <p:txBody>
          <a:bodyPr/>
          <a:lstStyle/>
          <a:p>
            <a:fld id="{4CF50783-AAED-1941-8BCC-9F6140F0A6B1}" type="slidenum">
              <a:rPr lang="fr-FR" smtClean="0"/>
              <a:pPr/>
              <a:t>6</a:t>
            </a:fld>
            <a:endParaRPr lang="fr-FR" dirty="0"/>
          </a:p>
        </p:txBody>
      </p:sp>
    </p:spTree>
    <p:extLst>
      <p:ext uri="{BB962C8B-B14F-4D97-AF65-F5344CB8AC3E}">
        <p14:creationId xmlns:p14="http://schemas.microsoft.com/office/powerpoint/2010/main" val="1304281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Dynamic works the same way, but the content of the messages changes and the feedback is different</a:t>
            </a:r>
          </a:p>
        </p:txBody>
      </p:sp>
      <p:sp>
        <p:nvSpPr>
          <p:cNvPr id="4" name="Slide Number Placeholder 3"/>
          <p:cNvSpPr>
            <a:spLocks noGrp="1"/>
          </p:cNvSpPr>
          <p:nvPr>
            <p:ph type="sldNum" sz="quarter" idx="5"/>
          </p:nvPr>
        </p:nvSpPr>
        <p:spPr/>
        <p:txBody>
          <a:bodyPr/>
          <a:lstStyle/>
          <a:p>
            <a:fld id="{4CF50783-AAED-1941-8BCC-9F6140F0A6B1}" type="slidenum">
              <a:rPr lang="fr-FR" smtClean="0"/>
              <a:pPr/>
              <a:t>7</a:t>
            </a:fld>
            <a:endParaRPr lang="fr-FR" dirty="0"/>
          </a:p>
        </p:txBody>
      </p:sp>
    </p:spTree>
    <p:extLst>
      <p:ext uri="{BB962C8B-B14F-4D97-AF65-F5344CB8AC3E}">
        <p14:creationId xmlns:p14="http://schemas.microsoft.com/office/powerpoint/2010/main" val="2104890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Dynamic work in the same way except, from design point of view, the feedback is different</a:t>
            </a:r>
          </a:p>
          <a:p>
            <a:r>
              <a:rPr lang="en-GB" dirty="0"/>
              <a:t>To generate feedback server makes 13 requests</a:t>
            </a:r>
          </a:p>
          <a:p>
            <a:r>
              <a:rPr lang="en-GB" u="sng" dirty="0"/>
              <a:t>Highlighted sentences for </a:t>
            </a:r>
            <a:r>
              <a:rPr lang="en-GB" dirty="0"/>
              <a:t>static</a:t>
            </a:r>
          </a:p>
        </p:txBody>
      </p:sp>
      <p:sp>
        <p:nvSpPr>
          <p:cNvPr id="4" name="Slide Number Placeholder 3"/>
          <p:cNvSpPr>
            <a:spLocks noGrp="1"/>
          </p:cNvSpPr>
          <p:nvPr>
            <p:ph type="sldNum" sz="quarter" idx="5"/>
          </p:nvPr>
        </p:nvSpPr>
        <p:spPr/>
        <p:txBody>
          <a:bodyPr/>
          <a:lstStyle/>
          <a:p>
            <a:fld id="{4CF50783-AAED-1941-8BCC-9F6140F0A6B1}" type="slidenum">
              <a:rPr lang="fr-FR" smtClean="0"/>
              <a:pPr/>
              <a:t>8</a:t>
            </a:fld>
            <a:endParaRPr lang="fr-FR" dirty="0"/>
          </a:p>
        </p:txBody>
      </p:sp>
    </p:spTree>
    <p:extLst>
      <p:ext uri="{BB962C8B-B14F-4D97-AF65-F5344CB8AC3E}">
        <p14:creationId xmlns:p14="http://schemas.microsoft.com/office/powerpoint/2010/main" val="568655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6 of them were men</a:t>
            </a:r>
          </a:p>
          <a:p>
            <a:r>
              <a:rPr lang="en-GB" dirty="0"/>
              <a:t>Different academic background: education, architecture, biochemical engineering, computer science</a:t>
            </a:r>
          </a:p>
        </p:txBody>
      </p:sp>
      <p:sp>
        <p:nvSpPr>
          <p:cNvPr id="4" name="Slide Number Placeholder 3"/>
          <p:cNvSpPr>
            <a:spLocks noGrp="1"/>
          </p:cNvSpPr>
          <p:nvPr>
            <p:ph type="sldNum" sz="quarter" idx="5"/>
          </p:nvPr>
        </p:nvSpPr>
        <p:spPr/>
        <p:txBody>
          <a:bodyPr/>
          <a:lstStyle/>
          <a:p>
            <a:fld id="{4CF50783-AAED-1941-8BCC-9F6140F0A6B1}" type="slidenum">
              <a:rPr lang="fr-FR" smtClean="0"/>
              <a:pPr/>
              <a:t>9</a:t>
            </a:fld>
            <a:endParaRPr lang="fr-FR" dirty="0"/>
          </a:p>
        </p:txBody>
      </p:sp>
    </p:spTree>
    <p:extLst>
      <p:ext uri="{BB962C8B-B14F-4D97-AF65-F5344CB8AC3E}">
        <p14:creationId xmlns:p14="http://schemas.microsoft.com/office/powerpoint/2010/main" val="300822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re seul">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hasCustomPrompt="1"/>
          </p:nvPr>
        </p:nvSpPr>
        <p:spPr>
          <a:xfrm>
            <a:off x="904875" y="131032"/>
            <a:ext cx="7726362" cy="593543"/>
          </a:xfrm>
        </p:spPr>
        <p:txBody>
          <a:bodyPr/>
          <a:lstStyle/>
          <a:p>
            <a:r>
              <a:rPr lang="en-US" noProof="0" dirty="0"/>
              <a:t>Action title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en-US" noProof="0"/>
              <a:t>NAME EVENT / NAME PRESENTATION</a:t>
            </a:r>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en-US" noProof="0"/>
              <a:t>Speaker </a:t>
            </a:r>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en-US" noProof="0" smtClean="0"/>
              <a:pPr/>
              <a:t>‹#›</a:t>
            </a:fld>
            <a:endParaRPr lang="en-US" noProof="0"/>
          </a:p>
        </p:txBody>
      </p:sp>
      <p:sp>
        <p:nvSpPr>
          <p:cNvPr id="10" name="Textplatzhalter 2">
            <a:extLst>
              <a:ext uri="{FF2B5EF4-FFF2-40B4-BE49-F238E27FC236}">
                <a16:creationId xmlns:a16="http://schemas.microsoft.com/office/drawing/2014/main" id="{485893D5-116E-FE47-A1D0-1DBBE7F6F31F}"/>
              </a:ext>
            </a:extLst>
          </p:cNvPr>
          <p:cNvSpPr>
            <a:spLocks noGrp="1"/>
          </p:cNvSpPr>
          <p:nvPr>
            <p:ph type="body" sz="quarter" idx="13" hasCustomPrompt="1"/>
          </p:nvPr>
        </p:nvSpPr>
        <p:spPr>
          <a:xfrm>
            <a:off x="904875" y="1204758"/>
            <a:ext cx="7726362" cy="3699982"/>
          </a:xfrm>
        </p:spPr>
        <p:txBody>
          <a:bodyPr/>
          <a:lstStyle/>
          <a:p>
            <a:r>
              <a:rPr lang="en-US" noProof="0"/>
              <a:t>Text</a:t>
            </a:r>
          </a:p>
        </p:txBody>
      </p:sp>
      <p:sp>
        <p:nvSpPr>
          <p:cNvPr id="11" name="Textplatzhalter 3">
            <a:extLst>
              <a:ext uri="{FF2B5EF4-FFF2-40B4-BE49-F238E27FC236}">
                <a16:creationId xmlns:a16="http://schemas.microsoft.com/office/drawing/2014/main" id="{F6F8561C-35FC-F343-805B-62F96BD416F7}"/>
              </a:ext>
            </a:extLst>
          </p:cNvPr>
          <p:cNvSpPr>
            <a:spLocks noGrp="1"/>
          </p:cNvSpPr>
          <p:nvPr>
            <p:ph type="body" sz="quarter" idx="14" hasCustomPrompt="1"/>
          </p:nvPr>
        </p:nvSpPr>
        <p:spPr>
          <a:xfrm>
            <a:off x="904875" y="944523"/>
            <a:ext cx="7726362" cy="240072"/>
          </a:xfrm>
        </p:spPr>
        <p:txBody>
          <a:bodyPr/>
          <a:lstStyle>
            <a:lvl1pPr marL="0" indent="0">
              <a:buNone/>
              <a:defRPr/>
            </a:lvl1pPr>
          </a:lstStyle>
          <a:p>
            <a:r>
              <a:rPr lang="en-US" noProof="0" dirty="0"/>
              <a:t>Headline</a:t>
            </a:r>
          </a:p>
        </p:txBody>
      </p:sp>
    </p:spTree>
    <p:extLst>
      <p:ext uri="{BB962C8B-B14F-4D97-AF65-F5344CB8AC3E}">
        <p14:creationId xmlns:p14="http://schemas.microsoft.com/office/powerpoint/2010/main" val="380457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a:xfrm>
            <a:off x="904875" y="1563688"/>
            <a:ext cx="4581525" cy="3386772"/>
          </a:xfrm>
        </p:spPr>
        <p:txBody>
          <a:bodyPr/>
          <a:lstStyle/>
          <a:p>
            <a:pPr lvl="0"/>
            <a:r>
              <a:rPr lang="fr-FR"/>
              <a:t>Modifier les styles du texte du masque
Deuxième niveau
Troisième niveau
Quatrième niveau
Cinquième niveau</a:t>
            </a:r>
          </a:p>
        </p:txBody>
      </p:sp>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5486400" y="0"/>
            <a:ext cx="3144838" cy="5143500"/>
          </a:xfrm>
        </p:spPr>
        <p:txBody>
          <a:bodyPr/>
          <a:lstStyle/>
          <a:p>
            <a:r>
              <a:rPr lang="fr-FR"/>
              <a:t>Cliquez sur l'icône pour ajouter une image</a:t>
            </a:r>
          </a:p>
        </p:txBody>
      </p:sp>
      <p:sp>
        <p:nvSpPr>
          <p:cNvPr id="5" name="Titre 4">
            <a:extLst>
              <a:ext uri="{FF2B5EF4-FFF2-40B4-BE49-F238E27FC236}">
                <a16:creationId xmlns:a16="http://schemas.microsoft.com/office/drawing/2014/main" id="{55F20A3C-6DA6-684F-8F84-A7C8F1339C00}"/>
              </a:ext>
            </a:extLst>
          </p:cNvPr>
          <p:cNvSpPr>
            <a:spLocks noGrp="1"/>
          </p:cNvSpPr>
          <p:nvPr>
            <p:ph type="title"/>
          </p:nvPr>
        </p:nvSpPr>
        <p:spPr/>
        <p:txBody>
          <a:bodyPr/>
          <a:lstStyle/>
          <a:p>
            <a:r>
              <a:rPr lang="fr-FR"/>
              <a:t>Modifiez le style du titre</a:t>
            </a:r>
          </a:p>
        </p:txBody>
      </p:sp>
      <p:sp>
        <p:nvSpPr>
          <p:cNvPr id="6" name="Espace réservé de la date 5">
            <a:extLst>
              <a:ext uri="{FF2B5EF4-FFF2-40B4-BE49-F238E27FC236}">
                <a16:creationId xmlns:a16="http://schemas.microsoft.com/office/drawing/2014/main" id="{B633A2CC-2D27-AE47-AE09-87A5F61228B8}"/>
              </a:ext>
            </a:extLst>
          </p:cNvPr>
          <p:cNvSpPr>
            <a:spLocks noGrp="1"/>
          </p:cNvSpPr>
          <p:nvPr>
            <p:ph type="dt" sz="half" idx="14"/>
          </p:nvPr>
        </p:nvSpPr>
        <p:spPr/>
        <p:txBody>
          <a:bodyPr/>
          <a:lstStyle/>
          <a:p>
            <a:r>
              <a:rPr lang="fr-CH"/>
              <a:t>NAME EVENT / NAME PRESENTATION</a:t>
            </a:r>
            <a:endParaRPr lang="fr-FR" dirty="0"/>
          </a:p>
        </p:txBody>
      </p:sp>
      <p:sp>
        <p:nvSpPr>
          <p:cNvPr id="11" name="Espace réservé du pied de page 10">
            <a:extLst>
              <a:ext uri="{FF2B5EF4-FFF2-40B4-BE49-F238E27FC236}">
                <a16:creationId xmlns:a16="http://schemas.microsoft.com/office/drawing/2014/main" id="{CABC000E-4E22-1A40-9D3F-FE2F141E5CA4}"/>
              </a:ext>
            </a:extLst>
          </p:cNvPr>
          <p:cNvSpPr>
            <a:spLocks noGrp="1"/>
          </p:cNvSpPr>
          <p:nvPr>
            <p:ph type="ftr" sz="quarter" idx="15"/>
          </p:nvPr>
        </p:nvSpPr>
        <p:spPr/>
        <p:txBody>
          <a:bodyPr/>
          <a:lstStyle/>
          <a:p>
            <a:r>
              <a:rPr lang="fr-FR"/>
              <a:t>Speaker </a:t>
            </a:r>
            <a:endParaRPr lang="fr-FR" dirty="0"/>
          </a:p>
        </p:txBody>
      </p:sp>
      <p:sp>
        <p:nvSpPr>
          <p:cNvPr id="12" name="Espace réservé du numéro de diapositive 11">
            <a:extLst>
              <a:ext uri="{FF2B5EF4-FFF2-40B4-BE49-F238E27FC236}">
                <a16:creationId xmlns:a16="http://schemas.microsoft.com/office/drawing/2014/main" id="{0AF49D93-C78A-F646-92B0-A7932C43D9EE}"/>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4143184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904876" y="131032"/>
            <a:ext cx="3144520" cy="1072753"/>
          </a:xfrm>
        </p:spPr>
        <p:txBody>
          <a:bodyPr/>
          <a:lstStyle/>
          <a:p>
            <a:r>
              <a:rPr lang="fr-FR" dirty="0"/>
              <a:t>Modifiez le style du titre</a:t>
            </a:r>
          </a:p>
        </p:txBody>
      </p:sp>
    </p:spTree>
    <p:extLst>
      <p:ext uri="{BB962C8B-B14F-4D97-AF65-F5344CB8AC3E}">
        <p14:creationId xmlns:p14="http://schemas.microsoft.com/office/powerpoint/2010/main" val="1698958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0"/>
            <a:ext cx="3144838" cy="5143500"/>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Espace réservé de la date 6">
            <a:extLst>
              <a:ext uri="{FF2B5EF4-FFF2-40B4-BE49-F238E27FC236}">
                <a16:creationId xmlns:a16="http://schemas.microsoft.com/office/drawing/2014/main" id="{A02A0D73-096C-844E-97C3-C4A4AF580FDE}"/>
              </a:ext>
            </a:extLst>
          </p:cNvPr>
          <p:cNvSpPr>
            <a:spLocks noGrp="1"/>
          </p:cNvSpPr>
          <p:nvPr>
            <p:ph type="dt" sz="half" idx="14"/>
          </p:nvPr>
        </p:nvSpPr>
        <p:spPr/>
        <p:txBody>
          <a:bodyPr/>
          <a:lstStyle/>
          <a:p>
            <a:r>
              <a:rPr lang="fr-CH"/>
              <a:t>NAME EVENT / NAME PRESENTATION</a:t>
            </a:r>
            <a:endParaRPr lang="fr-FR" dirty="0"/>
          </a:p>
        </p:txBody>
      </p:sp>
      <p:sp>
        <p:nvSpPr>
          <p:cNvPr id="9" name="Espace réservé du pied de page 8">
            <a:extLst>
              <a:ext uri="{FF2B5EF4-FFF2-40B4-BE49-F238E27FC236}">
                <a16:creationId xmlns:a16="http://schemas.microsoft.com/office/drawing/2014/main" id="{CEF5AC5C-A2B6-2848-8C47-96A168E211DF}"/>
              </a:ext>
            </a:extLst>
          </p:cNvPr>
          <p:cNvSpPr>
            <a:spLocks noGrp="1"/>
          </p:cNvSpPr>
          <p:nvPr>
            <p:ph type="ftr" sz="quarter" idx="15"/>
          </p:nvPr>
        </p:nvSpPr>
        <p:spPr/>
        <p:txBody>
          <a:bodyPr/>
          <a:lstStyle/>
          <a:p>
            <a:r>
              <a:rPr lang="fr-FR"/>
              <a:t>Speaker </a:t>
            </a:r>
            <a:endParaRPr lang="fr-FR" dirty="0"/>
          </a:p>
        </p:txBody>
      </p:sp>
      <p:sp>
        <p:nvSpPr>
          <p:cNvPr id="10" name="Espace réservé du numéro de diapositive 9">
            <a:extLst>
              <a:ext uri="{FF2B5EF4-FFF2-40B4-BE49-F238E27FC236}">
                <a16:creationId xmlns:a16="http://schemas.microsoft.com/office/drawing/2014/main" id="{31B90E33-03D8-2143-B49F-B1474EE1A1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3FC7B5EC-066E-EC4A-B320-77DF64E6E0F0}"/>
              </a:ext>
            </a:extLst>
          </p:cNvPr>
          <p:cNvSpPr>
            <a:spLocks noGrp="1"/>
          </p:cNvSpPr>
          <p:nvPr>
            <p:ph type="title"/>
          </p:nvPr>
        </p:nvSpPr>
        <p:spPr>
          <a:xfrm>
            <a:off x="4049395" y="131032"/>
            <a:ext cx="3144520" cy="1072753"/>
          </a:xfrm>
        </p:spPr>
        <p:txBody>
          <a:bodyPr/>
          <a:lstStyle/>
          <a:p>
            <a:r>
              <a:rPr lang="fr-FR" dirty="0"/>
              <a:t>Modifiez le style du titre</a:t>
            </a:r>
          </a:p>
        </p:txBody>
      </p:sp>
    </p:spTree>
    <p:extLst>
      <p:ext uri="{BB962C8B-B14F-4D97-AF65-F5344CB8AC3E}">
        <p14:creationId xmlns:p14="http://schemas.microsoft.com/office/powerpoint/2010/main" val="25314277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8" name="Espace réservé pour une image  7">
            <a:extLst>
              <a:ext uri="{FF2B5EF4-FFF2-40B4-BE49-F238E27FC236}">
                <a16:creationId xmlns:a16="http://schemas.microsoft.com/office/drawing/2014/main" id="{70ED9B2D-C513-AF40-B94F-355C174B8FF0}"/>
              </a:ext>
            </a:extLst>
          </p:cNvPr>
          <p:cNvSpPr>
            <a:spLocks noGrp="1"/>
          </p:cNvSpPr>
          <p:nvPr>
            <p:ph type="pic" sz="quarter" idx="13"/>
          </p:nvPr>
        </p:nvSpPr>
        <p:spPr>
          <a:xfrm>
            <a:off x="904875" y="1563688"/>
            <a:ext cx="3144838" cy="3579812"/>
          </a:xfrm>
        </p:spPr>
        <p:txBody>
          <a:bodyPr/>
          <a:lstStyle/>
          <a:p>
            <a:r>
              <a:rPr lang="fr-FR"/>
              <a:t>Cliquez sur l'icône pour ajouter une image</a:t>
            </a:r>
          </a:p>
        </p:txBody>
      </p:sp>
      <p:sp>
        <p:nvSpPr>
          <p:cNvPr id="3" name="Content Placeholder 2"/>
          <p:cNvSpPr>
            <a:spLocks noGrp="1"/>
          </p:cNvSpPr>
          <p:nvPr>
            <p:ph idx="1"/>
          </p:nvPr>
        </p:nvSpPr>
        <p:spPr>
          <a:xfrm>
            <a:off x="4049395" y="1563688"/>
            <a:ext cx="4581525" cy="3386772"/>
          </a:xfrm>
        </p:spPr>
        <p:txBody>
          <a:bodyPr/>
          <a:lstStyle/>
          <a:p>
            <a:pPr lvl="0"/>
            <a:r>
              <a:rPr lang="fr-FR"/>
              <a:t>Modifier les styles du texte du masque
Deuxième niveau
Troisième niveau
Quatrième niveau
Cinquième niveau</a:t>
            </a:r>
          </a:p>
        </p:txBody>
      </p:sp>
      <p:sp>
        <p:nvSpPr>
          <p:cNvPr id="7" name="Titre 6">
            <a:extLst>
              <a:ext uri="{FF2B5EF4-FFF2-40B4-BE49-F238E27FC236}">
                <a16:creationId xmlns:a16="http://schemas.microsoft.com/office/drawing/2014/main" id="{C026A30B-6F8E-1445-88F0-A5FB77E124E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826567D5-4A83-9E48-B441-CCB2A72BA6D1}"/>
              </a:ext>
            </a:extLst>
          </p:cNvPr>
          <p:cNvSpPr>
            <a:spLocks noGrp="1"/>
          </p:cNvSpPr>
          <p:nvPr>
            <p:ph type="dt" sz="half" idx="14"/>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830A539-93F1-2541-B9F0-330893BD5190}"/>
              </a:ext>
            </a:extLst>
          </p:cNvPr>
          <p:cNvSpPr>
            <a:spLocks noGrp="1"/>
          </p:cNvSpPr>
          <p:nvPr>
            <p:ph type="ftr" sz="quarter" idx="15"/>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82F21D18-8706-7E4D-8FBE-C1E2584541D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3454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904875" y="1563688"/>
            <a:ext cx="3671466" cy="3263504"/>
          </a:xfrm>
        </p:spPr>
        <p:txBody>
          <a:bodyPr/>
          <a:lstStyle/>
          <a:p>
            <a:pPr lvl="0"/>
            <a:r>
              <a:rPr lang="fr-FR"/>
              <a:t>Modifier les styles du texte du masque
Deuxième niveau
Troisième niveau
Quatrième niveau
Cinquième niveau</a:t>
            </a:r>
          </a:p>
        </p:txBody>
      </p:sp>
      <p:sp>
        <p:nvSpPr>
          <p:cNvPr id="4" name="Content Placeholder 3"/>
          <p:cNvSpPr>
            <a:spLocks noGrp="1"/>
          </p:cNvSpPr>
          <p:nvPr>
            <p:ph sz="half" idx="2"/>
          </p:nvPr>
        </p:nvSpPr>
        <p:spPr>
          <a:xfrm>
            <a:off x="4959772" y="1563688"/>
            <a:ext cx="3671466" cy="3263504"/>
          </a:xfrm>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6897D737-724C-984A-82E1-2A2DBD5F6249}"/>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E34C2B73-67B7-BB4C-AE0F-7D16D8DDD2B2}"/>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C9FF6AA9-AC16-D748-B815-56221BFFFB93}"/>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DD59D891-3F23-D04C-AB43-6FA4220AFE80}"/>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7767062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9BFFD8D9-6AAA-B44F-8BD5-98D7A6546A6C}"/>
              </a:ext>
            </a:extLst>
          </p:cNvPr>
          <p:cNvSpPr>
            <a:spLocks noGrp="1"/>
          </p:cNvSpPr>
          <p:nvPr>
            <p:ph type="title"/>
          </p:nvPr>
        </p:nvSpPr>
        <p:spPr/>
        <p:txBody>
          <a:bodyPr/>
          <a:lstStyle/>
          <a:p>
            <a:r>
              <a:rPr lang="fr-FR"/>
              <a:t>Modifiez le style du titre</a:t>
            </a:r>
          </a:p>
        </p:txBody>
      </p:sp>
      <p:sp>
        <p:nvSpPr>
          <p:cNvPr id="7" name="Espace réservé de la date 6">
            <a:extLst>
              <a:ext uri="{FF2B5EF4-FFF2-40B4-BE49-F238E27FC236}">
                <a16:creationId xmlns:a16="http://schemas.microsoft.com/office/drawing/2014/main" id="{084C64CE-C88F-2044-AD84-19F588F18902}"/>
              </a:ext>
            </a:extLst>
          </p:cNvPr>
          <p:cNvSpPr>
            <a:spLocks noGrp="1"/>
          </p:cNvSpPr>
          <p:nvPr>
            <p:ph type="dt" sz="half" idx="10"/>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948AF20-C2DF-3542-BB6A-8354A9817325}"/>
              </a:ext>
            </a:extLst>
          </p:cNvPr>
          <p:cNvSpPr>
            <a:spLocks noGrp="1"/>
          </p:cNvSpPr>
          <p:nvPr>
            <p:ph type="ftr" sz="quarter" idx="11"/>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71083942-1443-BC45-9F95-32C82A8DCDE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074039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8239125" cy="5143500"/>
          </a:xfrm>
        </p:spPr>
        <p:txBody>
          <a:bodyPr/>
          <a:lstStyle/>
          <a:p>
            <a:r>
              <a:rPr lang="fr-FR"/>
              <a:t>Cliquez sur l'icône pour ajouter une image</a:t>
            </a:r>
          </a:p>
        </p:txBody>
      </p:sp>
      <p:sp>
        <p:nvSpPr>
          <p:cNvPr id="2" name="Title 1"/>
          <p:cNvSpPr>
            <a:spLocks noGrp="1"/>
          </p:cNvSpPr>
          <p:nvPr>
            <p:ph type="title"/>
          </p:nvPr>
        </p:nvSpPr>
        <p:spPr>
          <a:xfrm>
            <a:off x="6405563" y="2571750"/>
            <a:ext cx="2738437" cy="2111375"/>
          </a:xfrm>
          <a:solidFill>
            <a:schemeClr val="accent2"/>
          </a:solidFill>
        </p:spPr>
        <p:txBody>
          <a:bodyPr anchor="ctr" anchorCtr="0"/>
          <a:lstStyle>
            <a:lvl1pPr>
              <a:defRPr>
                <a:solidFill>
                  <a:schemeClr val="bg1"/>
                </a:solidFill>
              </a:defRPr>
            </a:lvl1pPr>
          </a:lstStyle>
          <a:p>
            <a:r>
              <a:rPr lang="fr-FR"/>
              <a:t>Modifiez le style du titre</a:t>
            </a:r>
            <a:endParaRPr lang="en-US" dirty="0"/>
          </a:p>
        </p:txBody>
      </p:sp>
      <p:sp>
        <p:nvSpPr>
          <p:cNvPr id="3" name="Espace réservé de la date 2">
            <a:extLst>
              <a:ext uri="{FF2B5EF4-FFF2-40B4-BE49-F238E27FC236}">
                <a16:creationId xmlns:a16="http://schemas.microsoft.com/office/drawing/2014/main" id="{60E5EA1C-63CE-2C4F-B9F4-39FDBC14B9A3}"/>
              </a:ext>
            </a:extLst>
          </p:cNvPr>
          <p:cNvSpPr>
            <a:spLocks noGrp="1"/>
          </p:cNvSpPr>
          <p:nvPr>
            <p:ph type="dt" sz="half" idx="14"/>
          </p:nvPr>
        </p:nvSpPr>
        <p:spPr/>
        <p:txBody>
          <a:bodyPr/>
          <a:lstStyle/>
          <a:p>
            <a:r>
              <a:rPr lang="fr-CH"/>
              <a:t>NAME EVENT / NAME PRESENTATION</a:t>
            </a:r>
            <a:endParaRPr lang="fr-FR" dirty="0"/>
          </a:p>
        </p:txBody>
      </p:sp>
      <p:sp>
        <p:nvSpPr>
          <p:cNvPr id="4" name="Espace réservé du pied de page 3">
            <a:extLst>
              <a:ext uri="{FF2B5EF4-FFF2-40B4-BE49-F238E27FC236}">
                <a16:creationId xmlns:a16="http://schemas.microsoft.com/office/drawing/2014/main" id="{8E7A5892-F23D-BD48-84D1-FD279BA16865}"/>
              </a:ext>
            </a:extLst>
          </p:cNvPr>
          <p:cNvSpPr>
            <a:spLocks noGrp="1"/>
          </p:cNvSpPr>
          <p:nvPr>
            <p:ph type="ftr" sz="quarter" idx="15"/>
          </p:nvPr>
        </p:nvSpPr>
        <p:spPr/>
        <p:txBody>
          <a:bodyPr/>
          <a:lstStyle/>
          <a:p>
            <a:r>
              <a:rPr lang="fr-FR"/>
              <a:t>Speaker </a:t>
            </a:r>
            <a:endParaRPr lang="fr-FR" dirty="0"/>
          </a:p>
        </p:txBody>
      </p:sp>
      <p:sp>
        <p:nvSpPr>
          <p:cNvPr id="5" name="Espace réservé du numéro de diapositive 4">
            <a:extLst>
              <a:ext uri="{FF2B5EF4-FFF2-40B4-BE49-F238E27FC236}">
                <a16:creationId xmlns:a16="http://schemas.microsoft.com/office/drawing/2014/main" id="{6C516D46-C7BB-2141-A4EE-18D1756414F6}"/>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409483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0"/>
            <a:ext cx="7726363" cy="5143500"/>
          </a:xfrm>
        </p:spPr>
        <p:txBody>
          <a:bodyPr/>
          <a:lstStyle/>
          <a:p>
            <a:r>
              <a:rPr lang="fr-FR"/>
              <a:t>Cliquez sur l'icône pour ajouter une image</a:t>
            </a:r>
          </a:p>
        </p:txBody>
      </p:sp>
      <p:sp>
        <p:nvSpPr>
          <p:cNvPr id="5" name="Espace réservé de la date 4">
            <a:extLst>
              <a:ext uri="{FF2B5EF4-FFF2-40B4-BE49-F238E27FC236}">
                <a16:creationId xmlns:a16="http://schemas.microsoft.com/office/drawing/2014/main" id="{91E6F4EB-CC02-6E4D-9146-CE4A7A789A95}"/>
              </a:ext>
            </a:extLst>
          </p:cNvPr>
          <p:cNvSpPr>
            <a:spLocks noGrp="1"/>
          </p:cNvSpPr>
          <p:nvPr>
            <p:ph type="dt" sz="half" idx="14"/>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DED4AA2C-29B3-CA42-B7C3-C932911A7586}"/>
              </a:ext>
            </a:extLst>
          </p:cNvPr>
          <p:cNvSpPr>
            <a:spLocks noGrp="1"/>
          </p:cNvSpPr>
          <p:nvPr>
            <p:ph type="ftr" sz="quarter" idx="15"/>
          </p:nvPr>
        </p:nvSpPr>
        <p:spPr/>
        <p:txBody>
          <a:bodyPr/>
          <a:lstStyle/>
          <a:p>
            <a:r>
              <a:rPr lang="fr-FR"/>
              <a:t>Speaker </a:t>
            </a:r>
            <a:endParaRPr lang="fr-FR" dirty="0"/>
          </a:p>
        </p:txBody>
      </p:sp>
      <p:sp>
        <p:nvSpPr>
          <p:cNvPr id="8" name="Espace réservé du numéro de diapositive 7">
            <a:extLst>
              <a:ext uri="{FF2B5EF4-FFF2-40B4-BE49-F238E27FC236}">
                <a16:creationId xmlns:a16="http://schemas.microsoft.com/office/drawing/2014/main" id="{0FE7A1E3-AAEC-7641-B6C5-8D9FC0B6A211}"/>
              </a:ext>
            </a:extLst>
          </p:cNvPr>
          <p:cNvSpPr>
            <a:spLocks noGrp="1"/>
          </p:cNvSpPr>
          <p:nvPr>
            <p:ph type="sldNum" sz="quarter" idx="16"/>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2017272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re seul">
    <p:spTree>
      <p:nvGrpSpPr>
        <p:cNvPr id="1" name=""/>
        <p:cNvGrpSpPr/>
        <p:nvPr/>
      </p:nvGrpSpPr>
      <p:grpSpPr>
        <a:xfrm>
          <a:off x="0" y="0"/>
          <a:ext cx="0" cy="0"/>
          <a:chOff x="0" y="0"/>
          <a:chExt cx="0" cy="0"/>
        </a:xfrm>
      </p:grpSpPr>
      <p:sp>
        <p:nvSpPr>
          <p:cNvPr id="7" name="Espace réservé pour une image  6">
            <a:extLst>
              <a:ext uri="{FF2B5EF4-FFF2-40B4-BE49-F238E27FC236}">
                <a16:creationId xmlns:a16="http://schemas.microsoft.com/office/drawing/2014/main" id="{625DAC6D-23F0-6941-BE81-E7A79CA3AFFD}"/>
              </a:ext>
            </a:extLst>
          </p:cNvPr>
          <p:cNvSpPr>
            <a:spLocks noGrp="1"/>
          </p:cNvSpPr>
          <p:nvPr>
            <p:ph type="pic" sz="quarter" idx="13"/>
          </p:nvPr>
        </p:nvSpPr>
        <p:spPr>
          <a:xfrm>
            <a:off x="904875" y="3114674"/>
            <a:ext cx="8239125" cy="2028825"/>
          </a:xfrm>
        </p:spPr>
        <p:txBody>
          <a:bodyPr/>
          <a:lstStyle/>
          <a:p>
            <a:r>
              <a:rPr lang="fr-FR"/>
              <a:t>Cliquez sur l'icône pour ajouter une image</a:t>
            </a:r>
          </a:p>
        </p:txBody>
      </p:sp>
      <p:sp>
        <p:nvSpPr>
          <p:cNvPr id="4" name="Espace réservé du texte 3"/>
          <p:cNvSpPr>
            <a:spLocks noGrp="1"/>
          </p:cNvSpPr>
          <p:nvPr>
            <p:ph type="body" sz="quarter" idx="17"/>
          </p:nvPr>
        </p:nvSpPr>
        <p:spPr>
          <a:xfrm>
            <a:off x="904875" y="1563688"/>
            <a:ext cx="7646988" cy="1436687"/>
          </a:xfrm>
        </p:spPr>
        <p:txBody>
          <a:bodyPr/>
          <a:lstStyle>
            <a:lvl4pPr>
              <a:defRPr>
                <a:latin typeface="Arial" panose="020B0604020202020204" pitchFamily="34" charset="0"/>
              </a:defRPr>
            </a:lvl4pPr>
            <a:lvl5pPr>
              <a:defRPr>
                <a:latin typeface="Arial" panose="020B0604020202020204" pitchFamily="34" charset="0"/>
              </a:defRPr>
            </a:lvl5pPr>
          </a:lstStyle>
          <a:p>
            <a:pPr lvl="0"/>
            <a:r>
              <a:rPr lang="fr-FR"/>
              <a:t>Modifier les styles du texte du masque
Deuxième niveau
Troisième niveau
Quatrième niveau
Cinquième niveau</a:t>
            </a:r>
            <a:endParaRPr lang="fr-CH" dirty="0"/>
          </a:p>
        </p:txBody>
      </p:sp>
      <p:sp>
        <p:nvSpPr>
          <p:cNvPr id="6" name="Espace réservé de la date 5">
            <a:extLst>
              <a:ext uri="{FF2B5EF4-FFF2-40B4-BE49-F238E27FC236}">
                <a16:creationId xmlns:a16="http://schemas.microsoft.com/office/drawing/2014/main" id="{37CF3032-2465-874C-B786-95E1B594A5AB}"/>
              </a:ext>
            </a:extLst>
          </p:cNvPr>
          <p:cNvSpPr>
            <a:spLocks noGrp="1"/>
          </p:cNvSpPr>
          <p:nvPr>
            <p:ph type="dt" sz="half" idx="18"/>
          </p:nvPr>
        </p:nvSpPr>
        <p:spPr/>
        <p:txBody>
          <a:bodyPr/>
          <a:lstStyle/>
          <a:p>
            <a:r>
              <a:rPr lang="fr-CH"/>
              <a:t>NAME EVENT / NAME PRESENTATION</a:t>
            </a:r>
            <a:endParaRPr lang="fr-FR" dirty="0"/>
          </a:p>
        </p:txBody>
      </p:sp>
      <p:sp>
        <p:nvSpPr>
          <p:cNvPr id="8" name="Espace réservé du pied de page 7">
            <a:extLst>
              <a:ext uri="{FF2B5EF4-FFF2-40B4-BE49-F238E27FC236}">
                <a16:creationId xmlns:a16="http://schemas.microsoft.com/office/drawing/2014/main" id="{AAF73E2A-22D7-894A-9267-185CB4E4B13E}"/>
              </a:ext>
            </a:extLst>
          </p:cNvPr>
          <p:cNvSpPr>
            <a:spLocks noGrp="1"/>
          </p:cNvSpPr>
          <p:nvPr>
            <p:ph type="ftr" sz="quarter" idx="19"/>
          </p:nvPr>
        </p:nvSpPr>
        <p:spPr/>
        <p:txBody>
          <a:bodyPr/>
          <a:lstStyle/>
          <a:p>
            <a:r>
              <a:rPr lang="fr-FR"/>
              <a:t>Speaker </a:t>
            </a:r>
            <a:endParaRPr lang="fr-FR" dirty="0"/>
          </a:p>
        </p:txBody>
      </p:sp>
      <p:sp>
        <p:nvSpPr>
          <p:cNvPr id="9" name="Espace réservé du numéro de diapositive 8">
            <a:extLst>
              <a:ext uri="{FF2B5EF4-FFF2-40B4-BE49-F238E27FC236}">
                <a16:creationId xmlns:a16="http://schemas.microsoft.com/office/drawing/2014/main" id="{39D9777C-EC90-1141-9E30-4B4F669C2BE1}"/>
              </a:ext>
            </a:extLst>
          </p:cNvPr>
          <p:cNvSpPr>
            <a:spLocks noGrp="1"/>
          </p:cNvSpPr>
          <p:nvPr>
            <p:ph type="sldNum" sz="quarter" idx="20"/>
          </p:nvPr>
        </p:nvSpPr>
        <p:spPr/>
        <p:txBody>
          <a:bodyPr/>
          <a:lstStyle/>
          <a:p>
            <a:fld id="{E1E1CD7C-2161-7D43-862E-CE4C333CD873}" type="slidenum">
              <a:rPr lang="fr-FR" smtClean="0"/>
              <a:pPr/>
              <a:t>‹#›</a:t>
            </a:fld>
            <a:endParaRPr lang="fr-FR" dirty="0"/>
          </a:p>
        </p:txBody>
      </p:sp>
      <p:sp>
        <p:nvSpPr>
          <p:cNvPr id="11" name="Titre 10">
            <a:extLst>
              <a:ext uri="{FF2B5EF4-FFF2-40B4-BE49-F238E27FC236}">
                <a16:creationId xmlns:a16="http://schemas.microsoft.com/office/drawing/2014/main" id="{0E011164-727C-4C46-B34E-7729CB350E3E}"/>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35311561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5" name="Espace réservé de la date 4">
            <a:extLst>
              <a:ext uri="{FF2B5EF4-FFF2-40B4-BE49-F238E27FC236}">
                <a16:creationId xmlns:a16="http://schemas.microsoft.com/office/drawing/2014/main" id="{4D8101AB-8ACE-BB4C-9D61-B4AABFE11591}"/>
              </a:ext>
            </a:extLst>
          </p:cNvPr>
          <p:cNvSpPr>
            <a:spLocks noGrp="1"/>
          </p:cNvSpPr>
          <p:nvPr>
            <p:ph type="dt" sz="half" idx="10"/>
          </p:nvPr>
        </p:nvSpPr>
        <p:spPr/>
        <p:txBody>
          <a:bodyPr/>
          <a:lstStyle/>
          <a:p>
            <a:r>
              <a:rPr lang="fr-CH"/>
              <a:t>NAME EVENT / NAME PRESENTATION</a:t>
            </a:r>
            <a:endParaRPr lang="fr-FR" dirty="0"/>
          </a:p>
        </p:txBody>
      </p:sp>
      <p:sp>
        <p:nvSpPr>
          <p:cNvPr id="6" name="Espace réservé du pied de page 5">
            <a:extLst>
              <a:ext uri="{FF2B5EF4-FFF2-40B4-BE49-F238E27FC236}">
                <a16:creationId xmlns:a16="http://schemas.microsoft.com/office/drawing/2014/main" id="{5F9CFC1D-0B2A-0A4E-9C0D-682EECA55703}"/>
              </a:ext>
            </a:extLst>
          </p:cNvPr>
          <p:cNvSpPr>
            <a:spLocks noGrp="1"/>
          </p:cNvSpPr>
          <p:nvPr>
            <p:ph type="ftr" sz="quarter" idx="11"/>
          </p:nvPr>
        </p:nvSpPr>
        <p:spPr/>
        <p:txBody>
          <a:bodyPr/>
          <a:lstStyle/>
          <a:p>
            <a:r>
              <a:rPr lang="fr-FR"/>
              <a:t>Speaker </a:t>
            </a:r>
            <a:endParaRPr lang="fr-FR" dirty="0"/>
          </a:p>
        </p:txBody>
      </p:sp>
      <p:sp>
        <p:nvSpPr>
          <p:cNvPr id="7" name="Espace réservé du numéro de diapositive 6">
            <a:extLst>
              <a:ext uri="{FF2B5EF4-FFF2-40B4-BE49-F238E27FC236}">
                <a16:creationId xmlns:a16="http://schemas.microsoft.com/office/drawing/2014/main" id="{56622065-A833-2340-B0FD-ACB065A3B8CF}"/>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1894840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Ziele">
    <p:spTree>
      <p:nvGrpSpPr>
        <p:cNvPr id="1" name=""/>
        <p:cNvGrpSpPr/>
        <p:nvPr/>
      </p:nvGrpSpPr>
      <p:grpSpPr>
        <a:xfrm>
          <a:off x="0" y="0"/>
          <a:ext cx="0" cy="0"/>
          <a:chOff x="0" y="0"/>
          <a:chExt cx="0" cy="0"/>
        </a:xfrm>
      </p:grpSpPr>
      <p:sp>
        <p:nvSpPr>
          <p:cNvPr id="3" name="Richtungspfeil 4">
            <a:extLst>
              <a:ext uri="{FF2B5EF4-FFF2-40B4-BE49-F238E27FC236}">
                <a16:creationId xmlns:a16="http://schemas.microsoft.com/office/drawing/2014/main" id="{961DCC44-287F-BA4C-B4C5-F1C49D360C66}"/>
              </a:ext>
            </a:extLst>
          </p:cNvPr>
          <p:cNvSpPr/>
          <p:nvPr userDrawn="1"/>
        </p:nvSpPr>
        <p:spPr>
          <a:xfrm rot="10800000">
            <a:off x="998730" y="897565"/>
            <a:ext cx="7516620" cy="3672026"/>
          </a:xfrm>
          <a:prstGeom prst="homePlate">
            <a:avLst>
              <a:gd name="adj" fmla="val 12769"/>
            </a:avLst>
          </a:prstGeom>
          <a:no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 name="Ellipse 15">
            <a:extLst>
              <a:ext uri="{FF2B5EF4-FFF2-40B4-BE49-F238E27FC236}">
                <a16:creationId xmlns:a16="http://schemas.microsoft.com/office/drawing/2014/main" id="{BFCFEDC6-2517-5D4D-8169-948934769C8C}"/>
              </a:ext>
            </a:extLst>
          </p:cNvPr>
          <p:cNvSpPr/>
          <p:nvPr userDrawn="1"/>
        </p:nvSpPr>
        <p:spPr>
          <a:xfrm>
            <a:off x="418360" y="2465973"/>
            <a:ext cx="972108" cy="972108"/>
          </a:xfrm>
          <a:prstGeom prst="ellipse">
            <a:avLst/>
          </a:prstGeom>
          <a:solidFill>
            <a:schemeClr val="accent1"/>
          </a:solidFill>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5" name="Grafik 16">
            <a:extLst>
              <a:ext uri="{FF2B5EF4-FFF2-40B4-BE49-F238E27FC236}">
                <a16:creationId xmlns:a16="http://schemas.microsoft.com/office/drawing/2014/main" id="{68BB55AA-2C2C-9F46-82DB-01422AD27A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21100" y="2528829"/>
            <a:ext cx="799005" cy="799005"/>
          </a:xfrm>
          <a:prstGeom prst="rect">
            <a:avLst/>
          </a:prstGeom>
        </p:spPr>
      </p:pic>
      <p:sp>
        <p:nvSpPr>
          <p:cNvPr id="8" name="Textplatzhalter 3">
            <a:extLst>
              <a:ext uri="{FF2B5EF4-FFF2-40B4-BE49-F238E27FC236}">
                <a16:creationId xmlns:a16="http://schemas.microsoft.com/office/drawing/2014/main" id="{08FD2619-82E9-7543-87F0-4287D5FB52AE}"/>
              </a:ext>
            </a:extLst>
          </p:cNvPr>
          <p:cNvSpPr>
            <a:spLocks noGrp="1"/>
          </p:cNvSpPr>
          <p:nvPr>
            <p:ph type="body" sz="quarter" idx="11" hasCustomPrompt="1"/>
          </p:nvPr>
        </p:nvSpPr>
        <p:spPr>
          <a:xfrm>
            <a:off x="1493209" y="951603"/>
            <a:ext cx="6967224" cy="3564364"/>
          </a:xfrm>
        </p:spPr>
        <p:txBody>
          <a:bodyPr lIns="90000"/>
          <a:lstStyle>
            <a:lvl1pPr marL="557213" indent="-557213">
              <a:buClr>
                <a:schemeClr val="accent1"/>
              </a:buClr>
              <a:buFont typeface="+mj-lt"/>
              <a:buAutoNum type="arabicPeriod"/>
              <a:defRPr lang="de-DE" sz="2000" kern="1200" dirty="0">
                <a:solidFill>
                  <a:schemeClr val="tx1"/>
                </a:solidFill>
                <a:latin typeface="Franklin Gothic Medium" panose="020B0603020102020204" pitchFamily="34" charset="0"/>
                <a:ea typeface="Franklin Gothic Medium" panose="020B0603020102020204" pitchFamily="34" charset="0"/>
                <a:cs typeface="Arial" panose="020B0604020202020204" pitchFamily="34" charset="0"/>
              </a:defRPr>
            </a:lvl1pPr>
            <a:lvl2pPr>
              <a:buClr>
                <a:schemeClr val="accent1"/>
              </a:buClr>
              <a:defRPr>
                <a:solidFill>
                  <a:schemeClr val="tx1"/>
                </a:solidFill>
              </a:defRPr>
            </a:lvl2pPr>
            <a:lvl3pPr>
              <a:buClr>
                <a:schemeClr val="accent1"/>
              </a:buClr>
              <a:defRPr>
                <a:solidFill>
                  <a:schemeClr val="tx1"/>
                </a:solidFill>
              </a:defRPr>
            </a:lvl3pPr>
            <a:lvl4pPr>
              <a:buClr>
                <a:schemeClr val="accent1"/>
              </a:buClr>
              <a:defRPr>
                <a:solidFill>
                  <a:schemeClr val="tx1"/>
                </a:solidFill>
              </a:defRPr>
            </a:lvl4pPr>
            <a:lvl5pPr>
              <a:buClr>
                <a:schemeClr val="accent1"/>
              </a:buClr>
              <a:defRPr>
                <a:solidFill>
                  <a:schemeClr val="tx1"/>
                </a:solidFill>
              </a:defRPr>
            </a:lvl5pPr>
          </a:lstStyle>
          <a:p>
            <a:pPr marL="557213" lvl="0" indent="-557213" algn="l" defTabSz="685800" rtl="0" eaLnBrk="1" fontAlgn="ctr" latinLnBrk="0" hangingPunct="1">
              <a:spcBef>
                <a:spcPct val="20000"/>
              </a:spcBef>
              <a:buClr>
                <a:schemeClr val="accent1"/>
              </a:buClr>
              <a:buSzPct val="150000"/>
              <a:buFont typeface="+mj-lt"/>
              <a:buAutoNum type="arabicPeriod"/>
            </a:pPr>
            <a:r>
              <a:rPr lang="en-GB" noProof="0"/>
              <a:t>Objective 1</a:t>
            </a:r>
          </a:p>
          <a:p>
            <a:pPr marL="557213" lvl="0" indent="-557213" algn="l" defTabSz="685800" rtl="0" eaLnBrk="1" fontAlgn="ctr" latinLnBrk="0" hangingPunct="1">
              <a:spcBef>
                <a:spcPct val="20000"/>
              </a:spcBef>
              <a:buClr>
                <a:schemeClr val="accent1"/>
              </a:buClr>
              <a:buSzPct val="150000"/>
              <a:buFont typeface="+mj-lt"/>
              <a:buAutoNum type="arabicPeriod"/>
            </a:pPr>
            <a:r>
              <a:rPr lang="en-GB" noProof="0"/>
              <a:t>Objective 2</a:t>
            </a:r>
          </a:p>
          <a:p>
            <a:pPr marL="557213" lvl="0" indent="-557213" algn="l" defTabSz="685800" rtl="0" eaLnBrk="1" fontAlgn="ctr" latinLnBrk="0" hangingPunct="1">
              <a:spcBef>
                <a:spcPct val="20000"/>
              </a:spcBef>
              <a:buClr>
                <a:schemeClr val="accent1"/>
              </a:buClr>
              <a:buSzPct val="150000"/>
              <a:buFont typeface="+mj-lt"/>
              <a:buAutoNum type="arabicPeriod"/>
            </a:pPr>
            <a:r>
              <a:rPr lang="en-GB" noProof="0"/>
              <a:t>Objective 3</a:t>
            </a:r>
          </a:p>
        </p:txBody>
      </p:sp>
      <p:sp>
        <p:nvSpPr>
          <p:cNvPr id="7" name="Titel 1">
            <a:extLst>
              <a:ext uri="{FF2B5EF4-FFF2-40B4-BE49-F238E27FC236}">
                <a16:creationId xmlns:a16="http://schemas.microsoft.com/office/drawing/2014/main" id="{D1C41EF6-3FAA-4147-BD23-E625DAEE7258}"/>
              </a:ext>
            </a:extLst>
          </p:cNvPr>
          <p:cNvSpPr>
            <a:spLocks noGrp="1"/>
          </p:cNvSpPr>
          <p:nvPr>
            <p:ph type="title" hasCustomPrompt="1"/>
          </p:nvPr>
        </p:nvSpPr>
        <p:spPr>
          <a:xfrm>
            <a:off x="998730" y="195486"/>
            <a:ext cx="7688070" cy="594000"/>
          </a:xfrm>
          <a:prstGeom prst="rect">
            <a:avLst/>
          </a:prstGeom>
        </p:spPr>
        <p:txBody>
          <a:bodyPr>
            <a:normAutofit/>
          </a:bodyPr>
          <a:lstStyle>
            <a:lvl1pPr>
              <a:defRPr sz="3200">
                <a:latin typeface="Franklin Gothic Medium" panose="020B0603020102020204" pitchFamily="34" charset="0"/>
                <a:cs typeface="Arial" panose="020B0604020202020204" pitchFamily="34" charset="0"/>
              </a:defRPr>
            </a:lvl1pPr>
          </a:lstStyle>
          <a:p>
            <a:r>
              <a:rPr lang="en-GB" noProof="0" dirty="0"/>
              <a:t>Objectives</a:t>
            </a:r>
          </a:p>
        </p:txBody>
      </p:sp>
    </p:spTree>
    <p:extLst>
      <p:ext uri="{BB962C8B-B14F-4D97-AF65-F5344CB8AC3E}">
        <p14:creationId xmlns:p14="http://schemas.microsoft.com/office/powerpoint/2010/main" val="17098347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itle_EPFL">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pic>
        <p:nvPicPr>
          <p:cNvPr id="8" name="Image 7">
            <a:extLst>
              <a:ext uri="{FF2B5EF4-FFF2-40B4-BE49-F238E27FC236}">
                <a16:creationId xmlns:a16="http://schemas.microsoft.com/office/drawing/2014/main" id="{05041849-939B-E04F-AABC-A900B2B4E3DF}"/>
              </a:ext>
            </a:extLst>
          </p:cNvPr>
          <p:cNvPicPr>
            <a:picLocks noChangeAspect="1"/>
          </p:cNvPicPr>
          <p:nvPr userDrawn="1"/>
        </p:nvPicPr>
        <p:blipFill>
          <a:blip r:embed="rId3"/>
          <a:stretch>
            <a:fillRect/>
          </a:stretch>
        </p:blipFill>
        <p:spPr>
          <a:xfrm>
            <a:off x="200025" y="4579268"/>
            <a:ext cx="561543" cy="367382"/>
          </a:xfrm>
          <a:prstGeom prst="rect">
            <a:avLst/>
          </a:prstGeom>
        </p:spPr>
      </p:pic>
      <p:sp>
        <p:nvSpPr>
          <p:cNvPr id="10" name="Rectangle 9">
            <a:extLst>
              <a:ext uri="{FF2B5EF4-FFF2-40B4-BE49-F238E27FC236}">
                <a16:creationId xmlns:a16="http://schemas.microsoft.com/office/drawing/2014/main" id="{82865CD0-FD83-AF44-9C32-763AAD652C05}"/>
              </a:ext>
            </a:extLst>
          </p:cNvPr>
          <p:cNvSpPr/>
          <p:nvPr userDrawn="1"/>
        </p:nvSpPr>
        <p:spPr>
          <a:xfrm rot="16200000">
            <a:off x="89679" y="4591427"/>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81892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guide id="3" pos="126">
          <p15:clr>
            <a:srgbClr val="FBAE40"/>
          </p15:clr>
        </p15:guide>
        <p15:guide id="5" orient="horz" pos="123">
          <p15:clr>
            <a:srgbClr val="FBAE40"/>
          </p15:clr>
        </p15:guide>
        <p15:guide id="6" orient="horz" pos="3117">
          <p15:clr>
            <a:srgbClr val="FBAE40"/>
          </p15:clr>
        </p15:guide>
        <p15:guide id="7" pos="8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2" name="Textplatzhalter 14">
            <a:extLst>
              <a:ext uri="{FF2B5EF4-FFF2-40B4-BE49-F238E27FC236}">
                <a16:creationId xmlns:a16="http://schemas.microsoft.com/office/drawing/2014/main" id="{BE662773-474C-2748-9675-AC3A31C6CD51}"/>
              </a:ext>
            </a:extLst>
          </p:cNvPr>
          <p:cNvSpPr>
            <a:spLocks noGrp="1"/>
          </p:cNvSpPr>
          <p:nvPr>
            <p:ph type="body" sz="quarter" idx="10" hasCustomPrompt="1"/>
          </p:nvPr>
        </p:nvSpPr>
        <p:spPr>
          <a:xfrm>
            <a:off x="1545771" y="1508954"/>
            <a:ext cx="6969577" cy="378000"/>
          </a:xfrm>
          <a:noFill/>
          <a:ln w="12700" algn="ctr">
            <a:solidFill>
              <a:schemeClr val="accent1"/>
            </a:solidFill>
            <a:round/>
            <a:headEnd/>
            <a:tailEnd/>
          </a:ln>
        </p:spPr>
        <p:txBody>
          <a:bodyPr lIns="72000" rIns="72000" anchor="ctr"/>
          <a:lstStyle>
            <a:lvl1pPr marL="0" indent="0">
              <a:buNone/>
              <a:defRPr lang="de-DE" sz="2000" dirty="0">
                <a:solidFill>
                  <a:schemeClr val="tx1"/>
                </a:solidFill>
                <a:latin typeface="Franklin Gothic Medium" panose="020B0603020102020204" pitchFamily="34" charset="0"/>
                <a:ea typeface="+mn-ea"/>
              </a:defRPr>
            </a:lvl1pPr>
          </a:lstStyle>
          <a:p>
            <a:pPr lvl="0" fontAlgn="base">
              <a:lnSpc>
                <a:spcPct val="95000"/>
              </a:lnSpc>
              <a:spcBef>
                <a:spcPct val="50000"/>
              </a:spcBef>
              <a:spcAft>
                <a:spcPct val="0"/>
              </a:spcAft>
            </a:pPr>
            <a:r>
              <a:rPr lang="en-US" noProof="0" dirty="0"/>
              <a:t>Text</a:t>
            </a:r>
          </a:p>
        </p:txBody>
      </p:sp>
      <p:sp>
        <p:nvSpPr>
          <p:cNvPr id="13" name="Textplatzhalter 11">
            <a:extLst>
              <a:ext uri="{FF2B5EF4-FFF2-40B4-BE49-F238E27FC236}">
                <a16:creationId xmlns:a16="http://schemas.microsoft.com/office/drawing/2014/main" id="{44E71D90-D26B-FB40-B9EA-7CE2F9AB110E}"/>
              </a:ext>
            </a:extLst>
          </p:cNvPr>
          <p:cNvSpPr>
            <a:spLocks noGrp="1"/>
          </p:cNvSpPr>
          <p:nvPr>
            <p:ph type="body" sz="quarter" idx="13" hasCustomPrompt="1"/>
          </p:nvPr>
        </p:nvSpPr>
        <p:spPr>
          <a:xfrm>
            <a:off x="1074965" y="1508954"/>
            <a:ext cx="397669" cy="378000"/>
          </a:xfrm>
          <a:solidFill>
            <a:schemeClr val="accent1"/>
          </a:solidFill>
          <a:ln>
            <a:noFill/>
          </a:ln>
          <a:extLst>
            <a:ext uri="{91240B29-F687-4F45-9708-019B960494DF}">
              <a14:hiddenLine xmlns:a14="http://schemas.microsoft.com/office/drawing/2010/main" w="12700" algn="ctr">
                <a:solidFill>
                  <a:srgbClr val="000000"/>
                </a:solidFill>
                <a:round/>
                <a:headEnd/>
                <a:tailEnd/>
              </a14:hiddenLine>
            </a:ext>
          </a:extLst>
        </p:spPr>
        <p:txBody>
          <a:bodyPr lIns="72000" tIns="72000" rIns="72000" bIns="72000" anchor="ctr">
            <a:noAutofit/>
          </a:bodyPr>
          <a:lstStyle>
            <a:lvl1pPr marL="0" indent="0" algn="ctr">
              <a:buNone/>
              <a:defRPr lang="de-DE" sz="2000" b="1" dirty="0" smtClean="0">
                <a:solidFill>
                  <a:schemeClr val="bg1"/>
                </a:solidFill>
                <a:latin typeface="Franklin Gothic Medium" panose="020B0603020102020204" pitchFamily="34" charset="0"/>
                <a:ea typeface="+mn-ea"/>
              </a:defRPr>
            </a:lvl1pPr>
            <a:lvl2pPr>
              <a:defRPr lang="de-DE" sz="1200" dirty="0" smtClean="0">
                <a:solidFill>
                  <a:schemeClr val="tx1"/>
                </a:solidFill>
                <a:latin typeface="Lucida Sans" pitchFamily="34" charset="0"/>
                <a:ea typeface="+mn-ea"/>
                <a:cs typeface="Arial" charset="0"/>
              </a:defRPr>
            </a:lvl2pPr>
            <a:lvl3pPr>
              <a:defRPr lang="de-DE" sz="1200" dirty="0" smtClean="0">
                <a:solidFill>
                  <a:schemeClr val="tx1"/>
                </a:solidFill>
                <a:latin typeface="Lucida Sans" pitchFamily="34" charset="0"/>
                <a:ea typeface="+mn-ea"/>
                <a:cs typeface="Arial" charset="0"/>
              </a:defRPr>
            </a:lvl3pPr>
            <a:lvl4pPr>
              <a:defRPr lang="de-DE" sz="1200" dirty="0" smtClean="0">
                <a:solidFill>
                  <a:schemeClr val="tx1"/>
                </a:solidFill>
                <a:latin typeface="Lucida Sans" pitchFamily="34" charset="0"/>
                <a:ea typeface="+mn-ea"/>
                <a:cs typeface="Arial" charset="0"/>
              </a:defRPr>
            </a:lvl4pPr>
            <a:lvl5pPr>
              <a:defRPr lang="de-DE" sz="1200" dirty="0">
                <a:solidFill>
                  <a:schemeClr val="tx1"/>
                </a:solidFill>
                <a:latin typeface="Lucida Sans" pitchFamily="34" charset="0"/>
                <a:ea typeface="+mn-ea"/>
                <a:cs typeface="Arial" charset="0"/>
              </a:defRPr>
            </a:lvl5pPr>
          </a:lstStyle>
          <a:p>
            <a:pPr lvl="0" algn="ctr" fontAlgn="base">
              <a:lnSpc>
                <a:spcPct val="95000"/>
              </a:lnSpc>
              <a:spcBef>
                <a:spcPct val="50000"/>
              </a:spcBef>
              <a:spcAft>
                <a:spcPct val="0"/>
              </a:spcAft>
            </a:pPr>
            <a:r>
              <a:rPr lang="en-US" noProof="0" dirty="0"/>
              <a:t>1</a:t>
            </a:r>
          </a:p>
        </p:txBody>
      </p:sp>
      <p:sp>
        <p:nvSpPr>
          <p:cNvPr id="14" name="Textplatzhalter 14">
            <a:extLst>
              <a:ext uri="{FF2B5EF4-FFF2-40B4-BE49-F238E27FC236}">
                <a16:creationId xmlns:a16="http://schemas.microsoft.com/office/drawing/2014/main" id="{E02B9ED9-1511-0641-9128-4075B6A92EE0}"/>
              </a:ext>
            </a:extLst>
          </p:cNvPr>
          <p:cNvSpPr>
            <a:spLocks noGrp="1"/>
          </p:cNvSpPr>
          <p:nvPr>
            <p:ph type="body" sz="quarter" idx="14" hasCustomPrompt="1"/>
          </p:nvPr>
        </p:nvSpPr>
        <p:spPr>
          <a:xfrm>
            <a:off x="1545771" y="1957457"/>
            <a:ext cx="6969577" cy="378000"/>
          </a:xfrm>
          <a:noFill/>
          <a:ln w="12700" algn="ctr">
            <a:solidFill>
              <a:schemeClr val="accent1"/>
            </a:solidFill>
            <a:round/>
            <a:headEnd/>
            <a:tailEnd/>
          </a:ln>
        </p:spPr>
        <p:txBody>
          <a:bodyPr lIns="72000" rIns="72000" anchor="ctr"/>
          <a:lstStyle>
            <a:lvl1pPr marL="0" indent="0">
              <a:buNone/>
              <a:defRPr lang="de-DE" sz="2000" dirty="0">
                <a:solidFill>
                  <a:schemeClr val="tx1"/>
                </a:solidFill>
                <a:latin typeface="Franklin Gothic Medium" panose="020B0603020102020204" pitchFamily="34" charset="0"/>
                <a:ea typeface="+mn-ea"/>
              </a:defRPr>
            </a:lvl1pPr>
          </a:lstStyle>
          <a:p>
            <a:pPr lvl="0" fontAlgn="base">
              <a:lnSpc>
                <a:spcPct val="95000"/>
              </a:lnSpc>
              <a:spcBef>
                <a:spcPct val="50000"/>
              </a:spcBef>
              <a:spcAft>
                <a:spcPct val="0"/>
              </a:spcAft>
            </a:pPr>
            <a:r>
              <a:rPr lang="en-US" noProof="0" dirty="0"/>
              <a:t>Text</a:t>
            </a:r>
          </a:p>
        </p:txBody>
      </p:sp>
      <p:sp>
        <p:nvSpPr>
          <p:cNvPr id="18" name="Textplatzhalter 11">
            <a:extLst>
              <a:ext uri="{FF2B5EF4-FFF2-40B4-BE49-F238E27FC236}">
                <a16:creationId xmlns:a16="http://schemas.microsoft.com/office/drawing/2014/main" id="{0F75D7A3-5312-114B-930A-233DB9B958C8}"/>
              </a:ext>
            </a:extLst>
          </p:cNvPr>
          <p:cNvSpPr>
            <a:spLocks noGrp="1"/>
          </p:cNvSpPr>
          <p:nvPr>
            <p:ph type="body" sz="quarter" idx="15" hasCustomPrompt="1"/>
          </p:nvPr>
        </p:nvSpPr>
        <p:spPr>
          <a:xfrm>
            <a:off x="1074965" y="1957457"/>
            <a:ext cx="397669" cy="378000"/>
          </a:xfrm>
          <a:solidFill>
            <a:schemeClr val="accent1"/>
          </a:solidFill>
          <a:ln>
            <a:noFill/>
          </a:ln>
          <a:extLst>
            <a:ext uri="{91240B29-F687-4F45-9708-019B960494DF}">
              <a14:hiddenLine xmlns:a14="http://schemas.microsoft.com/office/drawing/2010/main" w="12700" algn="ctr">
                <a:solidFill>
                  <a:srgbClr val="000000"/>
                </a:solidFill>
                <a:round/>
                <a:headEnd/>
                <a:tailEnd/>
              </a14:hiddenLine>
            </a:ext>
          </a:extLst>
        </p:spPr>
        <p:txBody>
          <a:bodyPr lIns="72000" tIns="72000" rIns="72000" bIns="72000" anchor="ctr">
            <a:noAutofit/>
          </a:bodyPr>
          <a:lstStyle>
            <a:lvl1pPr marL="0" indent="0" algn="ctr">
              <a:buNone/>
              <a:defRPr lang="de-DE" sz="2000" b="1" dirty="0" smtClean="0">
                <a:solidFill>
                  <a:schemeClr val="bg1"/>
                </a:solidFill>
                <a:latin typeface="Franklin Gothic Medium" panose="020B0603020102020204" pitchFamily="34" charset="0"/>
                <a:ea typeface="+mn-ea"/>
              </a:defRPr>
            </a:lvl1pPr>
            <a:lvl2pPr>
              <a:defRPr lang="de-DE" sz="1200" dirty="0" smtClean="0">
                <a:solidFill>
                  <a:schemeClr val="tx1"/>
                </a:solidFill>
                <a:latin typeface="Lucida Sans" pitchFamily="34" charset="0"/>
                <a:ea typeface="+mn-ea"/>
                <a:cs typeface="Arial" charset="0"/>
              </a:defRPr>
            </a:lvl2pPr>
            <a:lvl3pPr>
              <a:defRPr lang="de-DE" sz="1200" dirty="0" smtClean="0">
                <a:solidFill>
                  <a:schemeClr val="tx1"/>
                </a:solidFill>
                <a:latin typeface="Lucida Sans" pitchFamily="34" charset="0"/>
                <a:ea typeface="+mn-ea"/>
                <a:cs typeface="Arial" charset="0"/>
              </a:defRPr>
            </a:lvl3pPr>
            <a:lvl4pPr>
              <a:defRPr lang="de-DE" sz="1200" dirty="0" smtClean="0">
                <a:solidFill>
                  <a:schemeClr val="tx1"/>
                </a:solidFill>
                <a:latin typeface="Lucida Sans" pitchFamily="34" charset="0"/>
                <a:ea typeface="+mn-ea"/>
                <a:cs typeface="Arial" charset="0"/>
              </a:defRPr>
            </a:lvl4pPr>
            <a:lvl5pPr>
              <a:defRPr lang="de-DE" sz="1200" dirty="0">
                <a:solidFill>
                  <a:schemeClr val="tx1"/>
                </a:solidFill>
                <a:latin typeface="Lucida Sans" pitchFamily="34" charset="0"/>
                <a:ea typeface="+mn-ea"/>
                <a:cs typeface="Arial" charset="0"/>
              </a:defRPr>
            </a:lvl5pPr>
          </a:lstStyle>
          <a:p>
            <a:pPr lvl="0" algn="ctr" fontAlgn="base">
              <a:lnSpc>
                <a:spcPct val="95000"/>
              </a:lnSpc>
              <a:spcBef>
                <a:spcPct val="50000"/>
              </a:spcBef>
              <a:spcAft>
                <a:spcPct val="0"/>
              </a:spcAft>
            </a:pPr>
            <a:r>
              <a:rPr lang="en-US" noProof="0" dirty="0"/>
              <a:t>2</a:t>
            </a:r>
          </a:p>
        </p:txBody>
      </p:sp>
      <p:sp>
        <p:nvSpPr>
          <p:cNvPr id="19" name="Textplatzhalter 14">
            <a:extLst>
              <a:ext uri="{FF2B5EF4-FFF2-40B4-BE49-F238E27FC236}">
                <a16:creationId xmlns:a16="http://schemas.microsoft.com/office/drawing/2014/main" id="{021FA4EB-F88F-F342-B9FC-0BC71C78C7D5}"/>
              </a:ext>
            </a:extLst>
          </p:cNvPr>
          <p:cNvSpPr>
            <a:spLocks noGrp="1"/>
          </p:cNvSpPr>
          <p:nvPr>
            <p:ph type="body" sz="quarter" idx="16" hasCustomPrompt="1"/>
          </p:nvPr>
        </p:nvSpPr>
        <p:spPr>
          <a:xfrm>
            <a:off x="1545771" y="2405960"/>
            <a:ext cx="6969577" cy="378000"/>
          </a:xfrm>
          <a:noFill/>
          <a:ln w="12700" algn="ctr">
            <a:solidFill>
              <a:schemeClr val="accent1"/>
            </a:solidFill>
            <a:round/>
            <a:headEnd/>
            <a:tailEnd/>
          </a:ln>
        </p:spPr>
        <p:txBody>
          <a:bodyPr lIns="72000" rIns="72000" anchor="ctr"/>
          <a:lstStyle>
            <a:lvl1pPr marL="0" indent="0">
              <a:buNone/>
              <a:defRPr lang="de-DE" sz="2000" dirty="0">
                <a:solidFill>
                  <a:schemeClr val="tx1"/>
                </a:solidFill>
                <a:latin typeface="Franklin Gothic Medium" panose="020B0603020102020204" pitchFamily="34" charset="0"/>
                <a:ea typeface="+mn-ea"/>
              </a:defRPr>
            </a:lvl1pPr>
          </a:lstStyle>
          <a:p>
            <a:pPr lvl="0" fontAlgn="base">
              <a:lnSpc>
                <a:spcPct val="95000"/>
              </a:lnSpc>
              <a:spcBef>
                <a:spcPct val="50000"/>
              </a:spcBef>
              <a:spcAft>
                <a:spcPct val="0"/>
              </a:spcAft>
            </a:pPr>
            <a:r>
              <a:rPr lang="en-US" noProof="0" dirty="0"/>
              <a:t>Text</a:t>
            </a:r>
          </a:p>
        </p:txBody>
      </p:sp>
      <p:sp>
        <p:nvSpPr>
          <p:cNvPr id="20" name="Textplatzhalter 11">
            <a:extLst>
              <a:ext uri="{FF2B5EF4-FFF2-40B4-BE49-F238E27FC236}">
                <a16:creationId xmlns:a16="http://schemas.microsoft.com/office/drawing/2014/main" id="{55F4A49E-0730-CC4C-B335-74D1042C04A0}"/>
              </a:ext>
            </a:extLst>
          </p:cNvPr>
          <p:cNvSpPr>
            <a:spLocks noGrp="1"/>
          </p:cNvSpPr>
          <p:nvPr>
            <p:ph type="body" sz="quarter" idx="17" hasCustomPrompt="1"/>
          </p:nvPr>
        </p:nvSpPr>
        <p:spPr>
          <a:xfrm>
            <a:off x="1074965" y="2405960"/>
            <a:ext cx="397669" cy="378000"/>
          </a:xfrm>
          <a:solidFill>
            <a:schemeClr val="accent1"/>
          </a:solidFill>
          <a:ln>
            <a:noFill/>
          </a:ln>
          <a:extLst>
            <a:ext uri="{91240B29-F687-4F45-9708-019B960494DF}">
              <a14:hiddenLine xmlns:a14="http://schemas.microsoft.com/office/drawing/2010/main" w="12700" algn="ctr">
                <a:solidFill>
                  <a:srgbClr val="000000"/>
                </a:solidFill>
                <a:round/>
                <a:headEnd/>
                <a:tailEnd/>
              </a14:hiddenLine>
            </a:ext>
          </a:extLst>
        </p:spPr>
        <p:txBody>
          <a:bodyPr lIns="72000" tIns="72000" rIns="72000" bIns="72000" anchor="ctr">
            <a:noAutofit/>
          </a:bodyPr>
          <a:lstStyle>
            <a:lvl1pPr marL="0" indent="0" algn="ctr">
              <a:buNone/>
              <a:defRPr lang="de-DE" sz="2000" b="1" dirty="0" smtClean="0">
                <a:solidFill>
                  <a:schemeClr val="bg1"/>
                </a:solidFill>
                <a:latin typeface="Franklin Gothic Medium" panose="020B0603020102020204" pitchFamily="34" charset="0"/>
                <a:ea typeface="+mn-ea"/>
              </a:defRPr>
            </a:lvl1pPr>
            <a:lvl2pPr>
              <a:defRPr lang="de-DE" sz="1200" dirty="0" smtClean="0">
                <a:solidFill>
                  <a:schemeClr val="tx1"/>
                </a:solidFill>
                <a:latin typeface="Lucida Sans" pitchFamily="34" charset="0"/>
                <a:ea typeface="+mn-ea"/>
                <a:cs typeface="Arial" charset="0"/>
              </a:defRPr>
            </a:lvl2pPr>
            <a:lvl3pPr>
              <a:defRPr lang="de-DE" sz="1200" dirty="0" smtClean="0">
                <a:solidFill>
                  <a:schemeClr val="tx1"/>
                </a:solidFill>
                <a:latin typeface="Lucida Sans" pitchFamily="34" charset="0"/>
                <a:ea typeface="+mn-ea"/>
                <a:cs typeface="Arial" charset="0"/>
              </a:defRPr>
            </a:lvl3pPr>
            <a:lvl4pPr>
              <a:defRPr lang="de-DE" sz="1200" dirty="0" smtClean="0">
                <a:solidFill>
                  <a:schemeClr val="tx1"/>
                </a:solidFill>
                <a:latin typeface="Lucida Sans" pitchFamily="34" charset="0"/>
                <a:ea typeface="+mn-ea"/>
                <a:cs typeface="Arial" charset="0"/>
              </a:defRPr>
            </a:lvl4pPr>
            <a:lvl5pPr>
              <a:defRPr lang="de-DE" sz="1200" dirty="0">
                <a:solidFill>
                  <a:schemeClr val="tx1"/>
                </a:solidFill>
                <a:latin typeface="Lucida Sans" pitchFamily="34" charset="0"/>
                <a:ea typeface="+mn-ea"/>
                <a:cs typeface="Arial" charset="0"/>
              </a:defRPr>
            </a:lvl5pPr>
          </a:lstStyle>
          <a:p>
            <a:pPr lvl="0" algn="ctr" fontAlgn="base">
              <a:lnSpc>
                <a:spcPct val="95000"/>
              </a:lnSpc>
              <a:spcBef>
                <a:spcPct val="50000"/>
              </a:spcBef>
              <a:spcAft>
                <a:spcPct val="0"/>
              </a:spcAft>
            </a:pPr>
            <a:r>
              <a:rPr lang="en-US" noProof="0" dirty="0"/>
              <a:t>3</a:t>
            </a:r>
          </a:p>
        </p:txBody>
      </p:sp>
      <p:sp>
        <p:nvSpPr>
          <p:cNvPr id="21" name="Textplatzhalter 14">
            <a:extLst>
              <a:ext uri="{FF2B5EF4-FFF2-40B4-BE49-F238E27FC236}">
                <a16:creationId xmlns:a16="http://schemas.microsoft.com/office/drawing/2014/main" id="{4A304247-07A7-5A4D-BFD9-EBA3EA16E565}"/>
              </a:ext>
            </a:extLst>
          </p:cNvPr>
          <p:cNvSpPr>
            <a:spLocks noGrp="1"/>
          </p:cNvSpPr>
          <p:nvPr>
            <p:ph type="body" sz="quarter" idx="18" hasCustomPrompt="1"/>
          </p:nvPr>
        </p:nvSpPr>
        <p:spPr>
          <a:xfrm>
            <a:off x="1545771" y="2854463"/>
            <a:ext cx="6969577" cy="378000"/>
          </a:xfrm>
          <a:noFill/>
          <a:ln w="12700" algn="ctr">
            <a:solidFill>
              <a:schemeClr val="accent1"/>
            </a:solidFill>
            <a:round/>
            <a:headEnd/>
            <a:tailEnd/>
          </a:ln>
        </p:spPr>
        <p:txBody>
          <a:bodyPr lIns="72000" rIns="72000" anchor="ctr"/>
          <a:lstStyle>
            <a:lvl1pPr marL="0" indent="0">
              <a:buNone/>
              <a:defRPr lang="de-DE" sz="2000" dirty="0">
                <a:solidFill>
                  <a:schemeClr val="tx1"/>
                </a:solidFill>
                <a:latin typeface="Franklin Gothic Medium" panose="020B0603020102020204" pitchFamily="34" charset="0"/>
                <a:ea typeface="+mn-ea"/>
              </a:defRPr>
            </a:lvl1pPr>
          </a:lstStyle>
          <a:p>
            <a:pPr lvl="0" fontAlgn="base">
              <a:lnSpc>
                <a:spcPct val="95000"/>
              </a:lnSpc>
              <a:spcBef>
                <a:spcPct val="50000"/>
              </a:spcBef>
              <a:spcAft>
                <a:spcPct val="0"/>
              </a:spcAft>
            </a:pPr>
            <a:r>
              <a:rPr lang="en-US" noProof="0" dirty="0"/>
              <a:t>Text</a:t>
            </a:r>
          </a:p>
        </p:txBody>
      </p:sp>
      <p:sp>
        <p:nvSpPr>
          <p:cNvPr id="22" name="Textplatzhalter 11">
            <a:extLst>
              <a:ext uri="{FF2B5EF4-FFF2-40B4-BE49-F238E27FC236}">
                <a16:creationId xmlns:a16="http://schemas.microsoft.com/office/drawing/2014/main" id="{B872BBC9-468F-C444-A537-BE4AC05B689E}"/>
              </a:ext>
            </a:extLst>
          </p:cNvPr>
          <p:cNvSpPr>
            <a:spLocks noGrp="1"/>
          </p:cNvSpPr>
          <p:nvPr>
            <p:ph type="body" sz="quarter" idx="19" hasCustomPrompt="1"/>
          </p:nvPr>
        </p:nvSpPr>
        <p:spPr>
          <a:xfrm>
            <a:off x="1074965" y="2854463"/>
            <a:ext cx="397669" cy="378000"/>
          </a:xfrm>
          <a:solidFill>
            <a:schemeClr val="accent1"/>
          </a:solidFill>
          <a:ln>
            <a:noFill/>
          </a:ln>
          <a:extLst>
            <a:ext uri="{91240B29-F687-4F45-9708-019B960494DF}">
              <a14:hiddenLine xmlns:a14="http://schemas.microsoft.com/office/drawing/2010/main" w="12700" algn="ctr">
                <a:solidFill>
                  <a:srgbClr val="000000"/>
                </a:solidFill>
                <a:round/>
                <a:headEnd/>
                <a:tailEnd/>
              </a14:hiddenLine>
            </a:ext>
          </a:extLst>
        </p:spPr>
        <p:txBody>
          <a:bodyPr lIns="72000" tIns="72000" rIns="72000" bIns="72000" anchor="ctr">
            <a:noAutofit/>
          </a:bodyPr>
          <a:lstStyle>
            <a:lvl1pPr marL="0" indent="0" algn="ctr">
              <a:buNone/>
              <a:defRPr lang="de-DE" sz="2000" b="1" dirty="0" smtClean="0">
                <a:solidFill>
                  <a:schemeClr val="bg1"/>
                </a:solidFill>
                <a:latin typeface="Franklin Gothic Medium" panose="020B0603020102020204" pitchFamily="34" charset="0"/>
                <a:ea typeface="+mn-ea"/>
              </a:defRPr>
            </a:lvl1pPr>
            <a:lvl2pPr>
              <a:defRPr lang="de-DE" sz="1200" dirty="0" smtClean="0">
                <a:solidFill>
                  <a:schemeClr val="tx1"/>
                </a:solidFill>
                <a:latin typeface="Lucida Sans" pitchFamily="34" charset="0"/>
                <a:ea typeface="+mn-ea"/>
                <a:cs typeface="Arial" charset="0"/>
              </a:defRPr>
            </a:lvl2pPr>
            <a:lvl3pPr>
              <a:defRPr lang="de-DE" sz="1200" dirty="0" smtClean="0">
                <a:solidFill>
                  <a:schemeClr val="tx1"/>
                </a:solidFill>
                <a:latin typeface="Lucida Sans" pitchFamily="34" charset="0"/>
                <a:ea typeface="+mn-ea"/>
                <a:cs typeface="Arial" charset="0"/>
              </a:defRPr>
            </a:lvl3pPr>
            <a:lvl4pPr>
              <a:defRPr lang="de-DE" sz="1200" dirty="0" smtClean="0">
                <a:solidFill>
                  <a:schemeClr val="tx1"/>
                </a:solidFill>
                <a:latin typeface="Lucida Sans" pitchFamily="34" charset="0"/>
                <a:ea typeface="+mn-ea"/>
                <a:cs typeface="Arial" charset="0"/>
              </a:defRPr>
            </a:lvl4pPr>
            <a:lvl5pPr>
              <a:defRPr lang="de-DE" sz="1200" dirty="0">
                <a:solidFill>
                  <a:schemeClr val="tx1"/>
                </a:solidFill>
                <a:latin typeface="Lucida Sans" pitchFamily="34" charset="0"/>
                <a:ea typeface="+mn-ea"/>
                <a:cs typeface="Arial" charset="0"/>
              </a:defRPr>
            </a:lvl5pPr>
          </a:lstStyle>
          <a:p>
            <a:pPr lvl="0" algn="ctr" fontAlgn="base">
              <a:lnSpc>
                <a:spcPct val="95000"/>
              </a:lnSpc>
              <a:spcBef>
                <a:spcPct val="50000"/>
              </a:spcBef>
              <a:spcAft>
                <a:spcPct val="0"/>
              </a:spcAft>
            </a:pPr>
            <a:r>
              <a:rPr lang="en-US" noProof="0" dirty="0"/>
              <a:t>4</a:t>
            </a:r>
          </a:p>
        </p:txBody>
      </p:sp>
      <p:sp>
        <p:nvSpPr>
          <p:cNvPr id="23" name="Textplatzhalter 14">
            <a:extLst>
              <a:ext uri="{FF2B5EF4-FFF2-40B4-BE49-F238E27FC236}">
                <a16:creationId xmlns:a16="http://schemas.microsoft.com/office/drawing/2014/main" id="{4ADD9413-0EC5-0E45-B75D-ADF76DFC0746}"/>
              </a:ext>
            </a:extLst>
          </p:cNvPr>
          <p:cNvSpPr>
            <a:spLocks noGrp="1"/>
          </p:cNvSpPr>
          <p:nvPr>
            <p:ph type="body" sz="quarter" idx="20" hasCustomPrompt="1"/>
          </p:nvPr>
        </p:nvSpPr>
        <p:spPr>
          <a:xfrm>
            <a:off x="1545771" y="3302966"/>
            <a:ext cx="6969577" cy="378000"/>
          </a:xfrm>
          <a:noFill/>
          <a:ln w="12700" algn="ctr">
            <a:solidFill>
              <a:schemeClr val="accent1"/>
            </a:solidFill>
            <a:round/>
            <a:headEnd/>
            <a:tailEnd/>
          </a:ln>
        </p:spPr>
        <p:txBody>
          <a:bodyPr lIns="72000" rIns="72000" anchor="ctr"/>
          <a:lstStyle>
            <a:lvl1pPr marL="0" indent="0">
              <a:buNone/>
              <a:defRPr lang="de-DE" sz="2000" dirty="0">
                <a:solidFill>
                  <a:schemeClr val="tx1"/>
                </a:solidFill>
                <a:latin typeface="Franklin Gothic Medium" panose="020B0603020102020204" pitchFamily="34" charset="0"/>
                <a:ea typeface="+mn-ea"/>
              </a:defRPr>
            </a:lvl1pPr>
          </a:lstStyle>
          <a:p>
            <a:pPr lvl="0" fontAlgn="base">
              <a:lnSpc>
                <a:spcPct val="95000"/>
              </a:lnSpc>
              <a:spcBef>
                <a:spcPct val="50000"/>
              </a:spcBef>
              <a:spcAft>
                <a:spcPct val="0"/>
              </a:spcAft>
            </a:pPr>
            <a:r>
              <a:rPr lang="en-US" noProof="0" dirty="0"/>
              <a:t>Text</a:t>
            </a:r>
          </a:p>
        </p:txBody>
      </p:sp>
      <p:sp>
        <p:nvSpPr>
          <p:cNvPr id="24" name="Textplatzhalter 11">
            <a:extLst>
              <a:ext uri="{FF2B5EF4-FFF2-40B4-BE49-F238E27FC236}">
                <a16:creationId xmlns:a16="http://schemas.microsoft.com/office/drawing/2014/main" id="{C65DB27D-8888-7248-8E79-1EDB6EF18892}"/>
              </a:ext>
            </a:extLst>
          </p:cNvPr>
          <p:cNvSpPr>
            <a:spLocks noGrp="1"/>
          </p:cNvSpPr>
          <p:nvPr>
            <p:ph type="body" sz="quarter" idx="21" hasCustomPrompt="1"/>
          </p:nvPr>
        </p:nvSpPr>
        <p:spPr>
          <a:xfrm>
            <a:off x="1074965" y="3302966"/>
            <a:ext cx="397669" cy="378000"/>
          </a:xfrm>
          <a:solidFill>
            <a:schemeClr val="accent1"/>
          </a:solidFill>
          <a:ln>
            <a:noFill/>
          </a:ln>
          <a:extLst>
            <a:ext uri="{91240B29-F687-4F45-9708-019B960494DF}">
              <a14:hiddenLine xmlns:a14="http://schemas.microsoft.com/office/drawing/2010/main" w="12700" algn="ctr">
                <a:solidFill>
                  <a:srgbClr val="000000"/>
                </a:solidFill>
                <a:round/>
                <a:headEnd/>
                <a:tailEnd/>
              </a14:hiddenLine>
            </a:ext>
          </a:extLst>
        </p:spPr>
        <p:txBody>
          <a:bodyPr lIns="72000" tIns="72000" rIns="72000" bIns="72000" anchor="ctr">
            <a:noAutofit/>
          </a:bodyPr>
          <a:lstStyle>
            <a:lvl1pPr marL="0" indent="0" algn="ctr">
              <a:buNone/>
              <a:defRPr lang="de-DE" sz="2000" b="1" dirty="0" smtClean="0">
                <a:solidFill>
                  <a:schemeClr val="bg1"/>
                </a:solidFill>
                <a:latin typeface="Franklin Gothic Medium" panose="020B0603020102020204" pitchFamily="34" charset="0"/>
                <a:ea typeface="+mn-ea"/>
              </a:defRPr>
            </a:lvl1pPr>
            <a:lvl2pPr>
              <a:defRPr lang="de-DE" sz="1200" dirty="0" smtClean="0">
                <a:solidFill>
                  <a:schemeClr val="tx1"/>
                </a:solidFill>
                <a:latin typeface="Lucida Sans" pitchFamily="34" charset="0"/>
                <a:ea typeface="+mn-ea"/>
                <a:cs typeface="Arial" charset="0"/>
              </a:defRPr>
            </a:lvl2pPr>
            <a:lvl3pPr>
              <a:defRPr lang="de-DE" sz="1200" dirty="0" smtClean="0">
                <a:solidFill>
                  <a:schemeClr val="tx1"/>
                </a:solidFill>
                <a:latin typeface="Lucida Sans" pitchFamily="34" charset="0"/>
                <a:ea typeface="+mn-ea"/>
                <a:cs typeface="Arial" charset="0"/>
              </a:defRPr>
            </a:lvl3pPr>
            <a:lvl4pPr>
              <a:defRPr lang="de-DE" sz="1200" dirty="0" smtClean="0">
                <a:solidFill>
                  <a:schemeClr val="tx1"/>
                </a:solidFill>
                <a:latin typeface="Lucida Sans" pitchFamily="34" charset="0"/>
                <a:ea typeface="+mn-ea"/>
                <a:cs typeface="Arial" charset="0"/>
              </a:defRPr>
            </a:lvl4pPr>
            <a:lvl5pPr>
              <a:defRPr lang="de-DE" sz="1200" dirty="0">
                <a:solidFill>
                  <a:schemeClr val="tx1"/>
                </a:solidFill>
                <a:latin typeface="Lucida Sans" pitchFamily="34" charset="0"/>
                <a:ea typeface="+mn-ea"/>
                <a:cs typeface="Arial" charset="0"/>
              </a:defRPr>
            </a:lvl5pPr>
          </a:lstStyle>
          <a:p>
            <a:pPr lvl="0" algn="ctr" fontAlgn="base">
              <a:lnSpc>
                <a:spcPct val="95000"/>
              </a:lnSpc>
              <a:spcBef>
                <a:spcPct val="50000"/>
              </a:spcBef>
              <a:spcAft>
                <a:spcPct val="0"/>
              </a:spcAft>
            </a:pPr>
            <a:r>
              <a:rPr lang="en-US" noProof="0" dirty="0"/>
              <a:t>5</a:t>
            </a:r>
          </a:p>
        </p:txBody>
      </p:sp>
      <p:sp>
        <p:nvSpPr>
          <p:cNvPr id="25" name="Textplatzhalter 14">
            <a:extLst>
              <a:ext uri="{FF2B5EF4-FFF2-40B4-BE49-F238E27FC236}">
                <a16:creationId xmlns:a16="http://schemas.microsoft.com/office/drawing/2014/main" id="{FA36B02E-A758-CE44-A99E-626F1A23FF0A}"/>
              </a:ext>
            </a:extLst>
          </p:cNvPr>
          <p:cNvSpPr>
            <a:spLocks noGrp="1"/>
          </p:cNvSpPr>
          <p:nvPr>
            <p:ph type="body" sz="quarter" idx="22" hasCustomPrompt="1"/>
          </p:nvPr>
        </p:nvSpPr>
        <p:spPr>
          <a:xfrm>
            <a:off x="1545771" y="3751469"/>
            <a:ext cx="6969577" cy="378000"/>
          </a:xfrm>
          <a:noFill/>
          <a:ln w="12700" algn="ctr">
            <a:solidFill>
              <a:schemeClr val="accent1"/>
            </a:solidFill>
            <a:round/>
            <a:headEnd/>
            <a:tailEnd/>
          </a:ln>
        </p:spPr>
        <p:txBody>
          <a:bodyPr lIns="72000" rIns="72000" anchor="ctr"/>
          <a:lstStyle>
            <a:lvl1pPr marL="0" indent="0">
              <a:buNone/>
              <a:defRPr lang="de-DE" sz="2000" dirty="0">
                <a:solidFill>
                  <a:schemeClr val="tx1"/>
                </a:solidFill>
                <a:latin typeface="Franklin Gothic Medium" panose="020B0603020102020204" pitchFamily="34" charset="0"/>
                <a:ea typeface="+mn-ea"/>
              </a:defRPr>
            </a:lvl1pPr>
          </a:lstStyle>
          <a:p>
            <a:pPr lvl="0" fontAlgn="base">
              <a:lnSpc>
                <a:spcPct val="95000"/>
              </a:lnSpc>
              <a:spcBef>
                <a:spcPct val="50000"/>
              </a:spcBef>
              <a:spcAft>
                <a:spcPct val="0"/>
              </a:spcAft>
            </a:pPr>
            <a:r>
              <a:rPr lang="en-US" noProof="0" dirty="0"/>
              <a:t>Text</a:t>
            </a:r>
          </a:p>
        </p:txBody>
      </p:sp>
      <p:sp>
        <p:nvSpPr>
          <p:cNvPr id="26" name="Textplatzhalter 11">
            <a:extLst>
              <a:ext uri="{FF2B5EF4-FFF2-40B4-BE49-F238E27FC236}">
                <a16:creationId xmlns:a16="http://schemas.microsoft.com/office/drawing/2014/main" id="{E49E1DB9-EDFA-DB42-B49B-67B3490BD73E}"/>
              </a:ext>
            </a:extLst>
          </p:cNvPr>
          <p:cNvSpPr>
            <a:spLocks noGrp="1"/>
          </p:cNvSpPr>
          <p:nvPr>
            <p:ph type="body" sz="quarter" idx="23" hasCustomPrompt="1"/>
          </p:nvPr>
        </p:nvSpPr>
        <p:spPr>
          <a:xfrm>
            <a:off x="1074965" y="3751469"/>
            <a:ext cx="397669" cy="378000"/>
          </a:xfrm>
          <a:solidFill>
            <a:schemeClr val="accent1"/>
          </a:solidFill>
          <a:ln>
            <a:noFill/>
          </a:ln>
          <a:extLst>
            <a:ext uri="{91240B29-F687-4F45-9708-019B960494DF}">
              <a14:hiddenLine xmlns:a14="http://schemas.microsoft.com/office/drawing/2010/main" w="12700" algn="ctr">
                <a:solidFill>
                  <a:srgbClr val="000000"/>
                </a:solidFill>
                <a:round/>
                <a:headEnd/>
                <a:tailEnd/>
              </a14:hiddenLine>
            </a:ext>
          </a:extLst>
        </p:spPr>
        <p:txBody>
          <a:bodyPr lIns="72000" tIns="72000" rIns="72000" bIns="72000" anchor="ctr">
            <a:noAutofit/>
          </a:bodyPr>
          <a:lstStyle>
            <a:lvl1pPr marL="0" indent="0" algn="ctr">
              <a:buNone/>
              <a:defRPr lang="de-DE" sz="2000" b="1" dirty="0" smtClean="0">
                <a:solidFill>
                  <a:schemeClr val="bg1"/>
                </a:solidFill>
                <a:latin typeface="Franklin Gothic Medium" panose="020B0603020102020204" pitchFamily="34" charset="0"/>
                <a:ea typeface="+mn-ea"/>
              </a:defRPr>
            </a:lvl1pPr>
            <a:lvl2pPr>
              <a:defRPr lang="de-DE" sz="1200" dirty="0" smtClean="0">
                <a:solidFill>
                  <a:schemeClr val="tx1"/>
                </a:solidFill>
                <a:latin typeface="Lucida Sans" pitchFamily="34" charset="0"/>
                <a:ea typeface="+mn-ea"/>
                <a:cs typeface="Arial" charset="0"/>
              </a:defRPr>
            </a:lvl2pPr>
            <a:lvl3pPr>
              <a:defRPr lang="de-DE" sz="1200" dirty="0" smtClean="0">
                <a:solidFill>
                  <a:schemeClr val="tx1"/>
                </a:solidFill>
                <a:latin typeface="Lucida Sans" pitchFamily="34" charset="0"/>
                <a:ea typeface="+mn-ea"/>
                <a:cs typeface="Arial" charset="0"/>
              </a:defRPr>
            </a:lvl3pPr>
            <a:lvl4pPr>
              <a:defRPr lang="de-DE" sz="1200" dirty="0" smtClean="0">
                <a:solidFill>
                  <a:schemeClr val="tx1"/>
                </a:solidFill>
                <a:latin typeface="Lucida Sans" pitchFamily="34" charset="0"/>
                <a:ea typeface="+mn-ea"/>
                <a:cs typeface="Arial" charset="0"/>
              </a:defRPr>
            </a:lvl4pPr>
            <a:lvl5pPr>
              <a:defRPr lang="de-DE" sz="1200" dirty="0">
                <a:solidFill>
                  <a:schemeClr val="tx1"/>
                </a:solidFill>
                <a:latin typeface="Lucida Sans" pitchFamily="34" charset="0"/>
                <a:ea typeface="+mn-ea"/>
                <a:cs typeface="Arial" charset="0"/>
              </a:defRPr>
            </a:lvl5pPr>
          </a:lstStyle>
          <a:p>
            <a:pPr lvl="0" algn="ctr" fontAlgn="base">
              <a:lnSpc>
                <a:spcPct val="95000"/>
              </a:lnSpc>
              <a:spcBef>
                <a:spcPct val="50000"/>
              </a:spcBef>
              <a:spcAft>
                <a:spcPct val="0"/>
              </a:spcAft>
            </a:pPr>
            <a:r>
              <a:rPr lang="en-US" noProof="0" dirty="0"/>
              <a:t>6</a:t>
            </a:r>
          </a:p>
        </p:txBody>
      </p:sp>
      <p:sp>
        <p:nvSpPr>
          <p:cNvPr id="27" name="Textplatzhalter 14">
            <a:extLst>
              <a:ext uri="{FF2B5EF4-FFF2-40B4-BE49-F238E27FC236}">
                <a16:creationId xmlns:a16="http://schemas.microsoft.com/office/drawing/2014/main" id="{9AF49916-F625-7B46-8454-EB1BF5F62F56}"/>
              </a:ext>
            </a:extLst>
          </p:cNvPr>
          <p:cNvSpPr>
            <a:spLocks noGrp="1"/>
          </p:cNvSpPr>
          <p:nvPr>
            <p:ph type="body" sz="quarter" idx="24" hasCustomPrompt="1"/>
          </p:nvPr>
        </p:nvSpPr>
        <p:spPr>
          <a:xfrm>
            <a:off x="1545771" y="4199974"/>
            <a:ext cx="6969577" cy="378000"/>
          </a:xfrm>
          <a:noFill/>
          <a:ln w="12700" algn="ctr">
            <a:solidFill>
              <a:schemeClr val="accent1"/>
            </a:solidFill>
            <a:round/>
            <a:headEnd/>
            <a:tailEnd/>
          </a:ln>
        </p:spPr>
        <p:txBody>
          <a:bodyPr lIns="72000" rIns="72000" anchor="ctr"/>
          <a:lstStyle>
            <a:lvl1pPr marL="0" indent="0">
              <a:buNone/>
              <a:defRPr lang="de-DE" sz="2000" dirty="0">
                <a:solidFill>
                  <a:schemeClr val="tx1"/>
                </a:solidFill>
                <a:latin typeface="Franklin Gothic Medium" panose="020B0603020102020204" pitchFamily="34" charset="0"/>
                <a:ea typeface="+mn-ea"/>
              </a:defRPr>
            </a:lvl1pPr>
          </a:lstStyle>
          <a:p>
            <a:pPr lvl="0" fontAlgn="base">
              <a:lnSpc>
                <a:spcPct val="95000"/>
              </a:lnSpc>
              <a:spcBef>
                <a:spcPct val="50000"/>
              </a:spcBef>
              <a:spcAft>
                <a:spcPct val="0"/>
              </a:spcAft>
            </a:pPr>
            <a:r>
              <a:rPr lang="en-US" noProof="0" dirty="0"/>
              <a:t>Text</a:t>
            </a:r>
          </a:p>
        </p:txBody>
      </p:sp>
      <p:sp>
        <p:nvSpPr>
          <p:cNvPr id="28" name="Textplatzhalter 11">
            <a:extLst>
              <a:ext uri="{FF2B5EF4-FFF2-40B4-BE49-F238E27FC236}">
                <a16:creationId xmlns:a16="http://schemas.microsoft.com/office/drawing/2014/main" id="{662228F0-E668-304B-A04C-F469B5620889}"/>
              </a:ext>
            </a:extLst>
          </p:cNvPr>
          <p:cNvSpPr>
            <a:spLocks noGrp="1"/>
          </p:cNvSpPr>
          <p:nvPr>
            <p:ph type="body" sz="quarter" idx="25" hasCustomPrompt="1"/>
          </p:nvPr>
        </p:nvSpPr>
        <p:spPr>
          <a:xfrm>
            <a:off x="1074965" y="4199974"/>
            <a:ext cx="397669" cy="378000"/>
          </a:xfrm>
          <a:solidFill>
            <a:schemeClr val="accent1"/>
          </a:solidFill>
          <a:ln>
            <a:noFill/>
          </a:ln>
          <a:extLst>
            <a:ext uri="{91240B29-F687-4F45-9708-019B960494DF}">
              <a14:hiddenLine xmlns:a14="http://schemas.microsoft.com/office/drawing/2010/main" w="12700" algn="ctr">
                <a:solidFill>
                  <a:srgbClr val="000000"/>
                </a:solidFill>
                <a:round/>
                <a:headEnd/>
                <a:tailEnd/>
              </a14:hiddenLine>
            </a:ext>
          </a:extLst>
        </p:spPr>
        <p:txBody>
          <a:bodyPr lIns="72000" tIns="72000" rIns="72000" bIns="72000" anchor="ctr">
            <a:noAutofit/>
          </a:bodyPr>
          <a:lstStyle>
            <a:lvl1pPr marL="0" indent="0" algn="ctr">
              <a:buNone/>
              <a:defRPr lang="de-DE" sz="2000" b="1" dirty="0" smtClean="0">
                <a:solidFill>
                  <a:schemeClr val="bg1"/>
                </a:solidFill>
                <a:latin typeface="Franklin Gothic Medium" panose="020B0603020102020204" pitchFamily="34" charset="0"/>
                <a:ea typeface="+mn-ea"/>
              </a:defRPr>
            </a:lvl1pPr>
            <a:lvl2pPr>
              <a:defRPr lang="de-DE" sz="1200" dirty="0" smtClean="0">
                <a:solidFill>
                  <a:schemeClr val="tx1"/>
                </a:solidFill>
                <a:latin typeface="Lucida Sans" pitchFamily="34" charset="0"/>
                <a:ea typeface="+mn-ea"/>
                <a:cs typeface="Arial" charset="0"/>
              </a:defRPr>
            </a:lvl2pPr>
            <a:lvl3pPr>
              <a:defRPr lang="de-DE" sz="1200" dirty="0" smtClean="0">
                <a:solidFill>
                  <a:schemeClr val="tx1"/>
                </a:solidFill>
                <a:latin typeface="Lucida Sans" pitchFamily="34" charset="0"/>
                <a:ea typeface="+mn-ea"/>
                <a:cs typeface="Arial" charset="0"/>
              </a:defRPr>
            </a:lvl3pPr>
            <a:lvl4pPr>
              <a:defRPr lang="de-DE" sz="1200" dirty="0" smtClean="0">
                <a:solidFill>
                  <a:schemeClr val="tx1"/>
                </a:solidFill>
                <a:latin typeface="Lucida Sans" pitchFamily="34" charset="0"/>
                <a:ea typeface="+mn-ea"/>
                <a:cs typeface="Arial" charset="0"/>
              </a:defRPr>
            </a:lvl4pPr>
            <a:lvl5pPr>
              <a:defRPr lang="de-DE" sz="1200" dirty="0">
                <a:solidFill>
                  <a:schemeClr val="tx1"/>
                </a:solidFill>
                <a:latin typeface="Lucida Sans" pitchFamily="34" charset="0"/>
                <a:ea typeface="+mn-ea"/>
                <a:cs typeface="Arial" charset="0"/>
              </a:defRPr>
            </a:lvl5pPr>
          </a:lstStyle>
          <a:p>
            <a:pPr lvl="0" algn="ctr" fontAlgn="base">
              <a:lnSpc>
                <a:spcPct val="95000"/>
              </a:lnSpc>
              <a:spcBef>
                <a:spcPct val="50000"/>
              </a:spcBef>
              <a:spcAft>
                <a:spcPct val="0"/>
              </a:spcAft>
            </a:pPr>
            <a:r>
              <a:rPr lang="en-US" noProof="0" dirty="0"/>
              <a:t>7</a:t>
            </a:r>
          </a:p>
        </p:txBody>
      </p:sp>
      <p:sp>
        <p:nvSpPr>
          <p:cNvPr id="29" name="Titre 5">
            <a:extLst>
              <a:ext uri="{FF2B5EF4-FFF2-40B4-BE49-F238E27FC236}">
                <a16:creationId xmlns:a16="http://schemas.microsoft.com/office/drawing/2014/main" id="{F55D1E83-1150-954E-BD4C-A7D72A3309F4}"/>
              </a:ext>
            </a:extLst>
          </p:cNvPr>
          <p:cNvSpPr>
            <a:spLocks noGrp="1"/>
          </p:cNvSpPr>
          <p:nvPr>
            <p:ph type="title" hasCustomPrompt="1"/>
          </p:nvPr>
        </p:nvSpPr>
        <p:spPr>
          <a:xfrm>
            <a:off x="904875" y="131032"/>
            <a:ext cx="7726362" cy="593543"/>
          </a:xfrm>
        </p:spPr>
        <p:txBody>
          <a:bodyPr/>
          <a:lstStyle>
            <a:lvl1pPr>
              <a:defRPr>
                <a:latin typeface="Franklin Gothic Medium" panose="020B0603020102020204" pitchFamily="34" charset="0"/>
              </a:defRPr>
            </a:lvl1pPr>
          </a:lstStyle>
          <a:p>
            <a:r>
              <a:rPr lang="en-US" noProof="0" dirty="0"/>
              <a:t>Agenda</a:t>
            </a:r>
          </a:p>
        </p:txBody>
      </p:sp>
    </p:spTree>
    <p:extLst>
      <p:ext uri="{BB962C8B-B14F-4D97-AF65-F5344CB8AC3E}">
        <p14:creationId xmlns:p14="http://schemas.microsoft.com/office/powerpoint/2010/main" val="791941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3" name="Shape 1816">
            <a:extLst>
              <a:ext uri="{FF2B5EF4-FFF2-40B4-BE49-F238E27FC236}">
                <a16:creationId xmlns:a16="http://schemas.microsoft.com/office/drawing/2014/main" id="{D6F1271A-D684-2B40-8459-0043B176AFA5}"/>
              </a:ext>
            </a:extLst>
          </p:cNvPr>
          <p:cNvSpPr/>
          <p:nvPr userDrawn="1"/>
        </p:nvSpPr>
        <p:spPr>
          <a:xfrm>
            <a:off x="1007604" y="1059582"/>
            <a:ext cx="7074786" cy="1026114"/>
          </a:xfrm>
          <a:prstGeom prst="rect">
            <a:avLst/>
          </a:prstGeom>
          <a:solidFill>
            <a:schemeClr val="bg1">
              <a:lumMod val="95000"/>
            </a:schemeClr>
          </a:solidFill>
          <a:ln w="12700" cap="flat">
            <a:noFill/>
            <a:miter lim="400000"/>
          </a:ln>
          <a:effectLst/>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ctr">
            <a:noAutofit/>
          </a:bodyPr>
          <a:lstStyle/>
          <a:p>
            <a:pPr lvl="0" algn="ctr">
              <a:defRPr sz="3200">
                <a:solidFill>
                  <a:srgbClr val="FFFFFF"/>
                </a:solidFill>
              </a:defRPr>
            </a:pPr>
            <a:endParaRPr lang="en-US" sz="3200" noProof="0">
              <a:solidFill>
                <a:srgbClr val="FFFFFF"/>
              </a:solidFill>
              <a:latin typeface="Franklin Gothic Medium" panose="020B0603020102020204" pitchFamily="34" charset="0"/>
              <a:cs typeface="Arial" pitchFamily="34" charset="0"/>
            </a:endParaRPr>
          </a:p>
        </p:txBody>
      </p:sp>
      <p:sp>
        <p:nvSpPr>
          <p:cNvPr id="4" name="Freeform 11">
            <a:extLst>
              <a:ext uri="{FF2B5EF4-FFF2-40B4-BE49-F238E27FC236}">
                <a16:creationId xmlns:a16="http://schemas.microsoft.com/office/drawing/2014/main" id="{D3CD3EA5-1217-4C4F-B094-5991E7D87985}"/>
              </a:ext>
            </a:extLst>
          </p:cNvPr>
          <p:cNvSpPr>
            <a:spLocks/>
          </p:cNvSpPr>
          <p:nvPr userDrawn="1"/>
        </p:nvSpPr>
        <p:spPr bwMode="auto">
          <a:xfrm>
            <a:off x="6624228" y="1437624"/>
            <a:ext cx="1566174" cy="768459"/>
          </a:xfrm>
          <a:custGeom>
            <a:avLst/>
            <a:gdLst>
              <a:gd name="T0" fmla="*/ 823 w 823"/>
              <a:gd name="T1" fmla="*/ 0 h 587"/>
              <a:gd name="T2" fmla="*/ 311 w 823"/>
              <a:gd name="T3" fmla="*/ 0 h 587"/>
              <a:gd name="T4" fmla="*/ 0 w 823"/>
              <a:gd name="T5" fmla="*/ 587 h 587"/>
              <a:gd name="T6" fmla="*/ 823 w 823"/>
              <a:gd name="T7" fmla="*/ 587 h 587"/>
              <a:gd name="T8" fmla="*/ 823 w 823"/>
              <a:gd name="T9" fmla="*/ 0 h 587"/>
            </a:gdLst>
            <a:ahLst/>
            <a:cxnLst>
              <a:cxn ang="0">
                <a:pos x="T0" y="T1"/>
              </a:cxn>
              <a:cxn ang="0">
                <a:pos x="T2" y="T3"/>
              </a:cxn>
              <a:cxn ang="0">
                <a:pos x="T4" y="T5"/>
              </a:cxn>
              <a:cxn ang="0">
                <a:pos x="T6" y="T7"/>
              </a:cxn>
              <a:cxn ang="0">
                <a:pos x="T8" y="T9"/>
              </a:cxn>
            </a:cxnLst>
            <a:rect l="0" t="0" r="r" b="b"/>
            <a:pathLst>
              <a:path w="823" h="587">
                <a:moveTo>
                  <a:pt x="823" y="0"/>
                </a:moveTo>
                <a:lnTo>
                  <a:pt x="311" y="0"/>
                </a:lnTo>
                <a:lnTo>
                  <a:pt x="0" y="587"/>
                </a:lnTo>
                <a:lnTo>
                  <a:pt x="823" y="587"/>
                </a:lnTo>
                <a:lnTo>
                  <a:pt x="823"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100" noProof="0">
              <a:latin typeface="Franklin Gothic Medium" panose="020B0603020102020204" pitchFamily="34" charset="0"/>
            </a:endParaRPr>
          </a:p>
        </p:txBody>
      </p:sp>
      <p:pic>
        <p:nvPicPr>
          <p:cNvPr id="5" name="Grafik 4">
            <a:extLst>
              <a:ext uri="{FF2B5EF4-FFF2-40B4-BE49-F238E27FC236}">
                <a16:creationId xmlns:a16="http://schemas.microsoft.com/office/drawing/2014/main" id="{B77B53B6-8CDC-6845-BADE-778D718D491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547664" y="1241673"/>
            <a:ext cx="702000" cy="702000"/>
          </a:xfrm>
          <a:prstGeom prst="rect">
            <a:avLst/>
          </a:prstGeom>
        </p:spPr>
      </p:pic>
      <p:sp>
        <p:nvSpPr>
          <p:cNvPr id="6" name="Shape 1816">
            <a:extLst>
              <a:ext uri="{FF2B5EF4-FFF2-40B4-BE49-F238E27FC236}">
                <a16:creationId xmlns:a16="http://schemas.microsoft.com/office/drawing/2014/main" id="{FDA84BF4-4794-F247-B928-5C11D8D55EA4}"/>
              </a:ext>
            </a:extLst>
          </p:cNvPr>
          <p:cNvSpPr/>
          <p:nvPr userDrawn="1"/>
        </p:nvSpPr>
        <p:spPr>
          <a:xfrm>
            <a:off x="1007604" y="2343351"/>
            <a:ext cx="7074786" cy="1026114"/>
          </a:xfrm>
          <a:prstGeom prst="rect">
            <a:avLst/>
          </a:prstGeom>
          <a:solidFill>
            <a:schemeClr val="bg1">
              <a:lumMod val="95000"/>
            </a:schemeClr>
          </a:solidFill>
          <a:ln w="12700" cap="flat">
            <a:noFill/>
            <a:miter lim="400000"/>
          </a:ln>
          <a:effectLst/>
        </p:spPr>
        <p:txBody>
          <a:bodyPr wrap="square" lIns="0" tIns="0" rIns="0" bIns="0" numCol="1" anchor="ctr">
            <a:noAutofit/>
          </a:bodyPr>
          <a:lstStyle/>
          <a:p>
            <a:pPr lvl="0" algn="ctr">
              <a:defRPr sz="3200">
                <a:solidFill>
                  <a:srgbClr val="FFFFFF"/>
                </a:solidFill>
              </a:defRPr>
            </a:pPr>
            <a:endParaRPr lang="en-US" sz="3200" noProof="0">
              <a:solidFill>
                <a:srgbClr val="FFFFFF"/>
              </a:solidFill>
              <a:latin typeface="Franklin Gothic Medium" panose="020B0603020102020204" pitchFamily="34" charset="0"/>
              <a:cs typeface="Raleway"/>
            </a:endParaRPr>
          </a:p>
        </p:txBody>
      </p:sp>
      <p:sp>
        <p:nvSpPr>
          <p:cNvPr id="7" name="Freeform 11">
            <a:extLst>
              <a:ext uri="{FF2B5EF4-FFF2-40B4-BE49-F238E27FC236}">
                <a16:creationId xmlns:a16="http://schemas.microsoft.com/office/drawing/2014/main" id="{E5434D8B-FE23-6D4C-B94C-210A6A67EBC7}"/>
              </a:ext>
            </a:extLst>
          </p:cNvPr>
          <p:cNvSpPr>
            <a:spLocks/>
          </p:cNvSpPr>
          <p:nvPr userDrawn="1"/>
        </p:nvSpPr>
        <p:spPr bwMode="auto">
          <a:xfrm>
            <a:off x="6624228" y="2721393"/>
            <a:ext cx="1566174" cy="768459"/>
          </a:xfrm>
          <a:custGeom>
            <a:avLst/>
            <a:gdLst>
              <a:gd name="T0" fmla="*/ 823 w 823"/>
              <a:gd name="T1" fmla="*/ 0 h 587"/>
              <a:gd name="T2" fmla="*/ 311 w 823"/>
              <a:gd name="T3" fmla="*/ 0 h 587"/>
              <a:gd name="T4" fmla="*/ 0 w 823"/>
              <a:gd name="T5" fmla="*/ 587 h 587"/>
              <a:gd name="T6" fmla="*/ 823 w 823"/>
              <a:gd name="T7" fmla="*/ 587 h 587"/>
              <a:gd name="T8" fmla="*/ 823 w 823"/>
              <a:gd name="T9" fmla="*/ 0 h 587"/>
            </a:gdLst>
            <a:ahLst/>
            <a:cxnLst>
              <a:cxn ang="0">
                <a:pos x="T0" y="T1"/>
              </a:cxn>
              <a:cxn ang="0">
                <a:pos x="T2" y="T3"/>
              </a:cxn>
              <a:cxn ang="0">
                <a:pos x="T4" y="T5"/>
              </a:cxn>
              <a:cxn ang="0">
                <a:pos x="T6" y="T7"/>
              </a:cxn>
              <a:cxn ang="0">
                <a:pos x="T8" y="T9"/>
              </a:cxn>
            </a:cxnLst>
            <a:rect l="0" t="0" r="r" b="b"/>
            <a:pathLst>
              <a:path w="823" h="587">
                <a:moveTo>
                  <a:pt x="823" y="0"/>
                </a:moveTo>
                <a:lnTo>
                  <a:pt x="311" y="0"/>
                </a:lnTo>
                <a:lnTo>
                  <a:pt x="0" y="587"/>
                </a:lnTo>
                <a:lnTo>
                  <a:pt x="823" y="587"/>
                </a:lnTo>
                <a:lnTo>
                  <a:pt x="823" y="0"/>
                </a:lnTo>
                <a:close/>
              </a:path>
            </a:pathLst>
          </a:custGeom>
          <a:solidFill>
            <a:schemeClr val="accent1">
              <a:lumMod val="40000"/>
              <a:lumOff val="60000"/>
            </a:schemeClr>
          </a:solidFill>
          <a:ln>
            <a:solidFill>
              <a:srgbClr val="7BBFA8"/>
            </a:solidFill>
          </a:ln>
        </p:spPr>
        <p:txBody>
          <a:bodyPr vert="horz" wrap="square" lIns="91440" tIns="45720" rIns="91440" bIns="45720" numCol="1" anchor="t" anchorCtr="0" compatLnSpc="1">
            <a:prstTxWarp prst="textNoShape">
              <a:avLst/>
            </a:prstTxWarp>
          </a:bodyPr>
          <a:lstStyle/>
          <a:p>
            <a:endParaRPr lang="en-US" sz="1100" noProof="0">
              <a:latin typeface="Franklin Gothic Medium" panose="020B0603020102020204" pitchFamily="34" charset="0"/>
            </a:endParaRPr>
          </a:p>
        </p:txBody>
      </p:sp>
      <p:sp>
        <p:nvSpPr>
          <p:cNvPr id="8" name="Shape 1816">
            <a:extLst>
              <a:ext uri="{FF2B5EF4-FFF2-40B4-BE49-F238E27FC236}">
                <a16:creationId xmlns:a16="http://schemas.microsoft.com/office/drawing/2014/main" id="{9D561121-4C50-EA49-830F-8CCCB2C5CAC9}"/>
              </a:ext>
            </a:extLst>
          </p:cNvPr>
          <p:cNvSpPr/>
          <p:nvPr userDrawn="1"/>
        </p:nvSpPr>
        <p:spPr>
          <a:xfrm>
            <a:off x="1007604" y="3681713"/>
            <a:ext cx="7074786" cy="1026114"/>
          </a:xfrm>
          <a:prstGeom prst="rect">
            <a:avLst/>
          </a:prstGeom>
          <a:solidFill>
            <a:schemeClr val="bg1">
              <a:lumMod val="95000"/>
            </a:schemeClr>
          </a:solidFill>
          <a:ln w="12700" cap="flat">
            <a:noFill/>
            <a:miter lim="400000"/>
          </a:ln>
          <a:effectLst/>
        </p:spPr>
        <p:txBody>
          <a:bodyPr wrap="square" lIns="0" tIns="0" rIns="0" bIns="0" numCol="1" anchor="ctr">
            <a:noAutofit/>
          </a:bodyPr>
          <a:lstStyle/>
          <a:p>
            <a:pPr lvl="0" algn="ctr">
              <a:defRPr sz="3200">
                <a:solidFill>
                  <a:srgbClr val="FFFFFF"/>
                </a:solidFill>
              </a:defRPr>
            </a:pPr>
            <a:endParaRPr lang="en-US" sz="3200" noProof="0">
              <a:solidFill>
                <a:srgbClr val="FFFFFF"/>
              </a:solidFill>
              <a:latin typeface="Franklin Gothic Medium" panose="020B0603020102020204" pitchFamily="34" charset="0"/>
              <a:cs typeface="Raleway"/>
            </a:endParaRPr>
          </a:p>
        </p:txBody>
      </p:sp>
      <p:sp>
        <p:nvSpPr>
          <p:cNvPr id="9" name="Freeform 11">
            <a:extLst>
              <a:ext uri="{FF2B5EF4-FFF2-40B4-BE49-F238E27FC236}">
                <a16:creationId xmlns:a16="http://schemas.microsoft.com/office/drawing/2014/main" id="{A5AF47DB-A92E-7143-BA6A-1450D8B2C975}"/>
              </a:ext>
            </a:extLst>
          </p:cNvPr>
          <p:cNvSpPr>
            <a:spLocks/>
          </p:cNvSpPr>
          <p:nvPr userDrawn="1"/>
        </p:nvSpPr>
        <p:spPr bwMode="auto">
          <a:xfrm>
            <a:off x="6624228" y="4059755"/>
            <a:ext cx="1566174" cy="768459"/>
          </a:xfrm>
          <a:custGeom>
            <a:avLst/>
            <a:gdLst>
              <a:gd name="T0" fmla="*/ 823 w 823"/>
              <a:gd name="T1" fmla="*/ 0 h 587"/>
              <a:gd name="T2" fmla="*/ 311 w 823"/>
              <a:gd name="T3" fmla="*/ 0 h 587"/>
              <a:gd name="T4" fmla="*/ 0 w 823"/>
              <a:gd name="T5" fmla="*/ 587 h 587"/>
              <a:gd name="T6" fmla="*/ 823 w 823"/>
              <a:gd name="T7" fmla="*/ 587 h 587"/>
              <a:gd name="T8" fmla="*/ 823 w 823"/>
              <a:gd name="T9" fmla="*/ 0 h 587"/>
            </a:gdLst>
            <a:ahLst/>
            <a:cxnLst>
              <a:cxn ang="0">
                <a:pos x="T0" y="T1"/>
              </a:cxn>
              <a:cxn ang="0">
                <a:pos x="T2" y="T3"/>
              </a:cxn>
              <a:cxn ang="0">
                <a:pos x="T4" y="T5"/>
              </a:cxn>
              <a:cxn ang="0">
                <a:pos x="T6" y="T7"/>
              </a:cxn>
              <a:cxn ang="0">
                <a:pos x="T8" y="T9"/>
              </a:cxn>
            </a:cxnLst>
            <a:rect l="0" t="0" r="r" b="b"/>
            <a:pathLst>
              <a:path w="823" h="587">
                <a:moveTo>
                  <a:pt x="823" y="0"/>
                </a:moveTo>
                <a:lnTo>
                  <a:pt x="311" y="0"/>
                </a:lnTo>
                <a:lnTo>
                  <a:pt x="0" y="587"/>
                </a:lnTo>
                <a:lnTo>
                  <a:pt x="823" y="587"/>
                </a:lnTo>
                <a:lnTo>
                  <a:pt x="823" y="0"/>
                </a:lnTo>
                <a:close/>
              </a:path>
            </a:pathLst>
          </a:custGeom>
          <a:solidFill>
            <a:schemeClr val="accent3">
              <a:lumMod val="40000"/>
              <a:lumOff val="60000"/>
            </a:schemeClr>
          </a:solidFill>
          <a:ln>
            <a:solidFill>
              <a:srgbClr val="B7CEC1"/>
            </a:solidFill>
          </a:ln>
        </p:spPr>
        <p:txBody>
          <a:bodyPr vert="horz" wrap="square" lIns="91440" tIns="45720" rIns="91440" bIns="45720" numCol="1" anchor="t" anchorCtr="0" compatLnSpc="1">
            <a:prstTxWarp prst="textNoShape">
              <a:avLst/>
            </a:prstTxWarp>
          </a:bodyPr>
          <a:lstStyle/>
          <a:p>
            <a:endParaRPr lang="en-US" sz="1100" noProof="0">
              <a:latin typeface="Franklin Gothic Medium" panose="020B0603020102020204" pitchFamily="34" charset="0"/>
            </a:endParaRPr>
          </a:p>
        </p:txBody>
      </p:sp>
      <p:pic>
        <p:nvPicPr>
          <p:cNvPr id="10" name="Grafik 9">
            <a:extLst>
              <a:ext uri="{FF2B5EF4-FFF2-40B4-BE49-F238E27FC236}">
                <a16:creationId xmlns:a16="http://schemas.microsoft.com/office/drawing/2014/main" id="{93040CCC-7C05-8948-B912-8D5628A29331}"/>
              </a:ext>
            </a:extLst>
          </p:cNvPr>
          <p:cNvPicPr>
            <a:picLocks noChangeAspect="1"/>
          </p:cNvPicPr>
          <p:nvPr userDrawn="1"/>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86163" y="2497874"/>
            <a:ext cx="717068" cy="717068"/>
          </a:xfrm>
          <a:prstGeom prst="rect">
            <a:avLst/>
          </a:prstGeom>
        </p:spPr>
      </p:pic>
      <p:grpSp>
        <p:nvGrpSpPr>
          <p:cNvPr id="11" name="Gruppieren 10">
            <a:extLst>
              <a:ext uri="{FF2B5EF4-FFF2-40B4-BE49-F238E27FC236}">
                <a16:creationId xmlns:a16="http://schemas.microsoft.com/office/drawing/2014/main" id="{0033B77A-864A-4242-9C50-BD359C623F19}"/>
              </a:ext>
            </a:extLst>
          </p:cNvPr>
          <p:cNvGrpSpPr/>
          <p:nvPr userDrawn="1"/>
        </p:nvGrpSpPr>
        <p:grpSpPr>
          <a:xfrm>
            <a:off x="1385646" y="4118860"/>
            <a:ext cx="317689" cy="127076"/>
            <a:chOff x="347" y="1198719"/>
            <a:chExt cx="423585" cy="169434"/>
          </a:xfrm>
        </p:grpSpPr>
        <p:sp>
          <p:nvSpPr>
            <p:cNvPr id="12" name="Eingebuchteter Richtungspfeil 11">
              <a:extLst>
                <a:ext uri="{FF2B5EF4-FFF2-40B4-BE49-F238E27FC236}">
                  <a16:creationId xmlns:a16="http://schemas.microsoft.com/office/drawing/2014/main" id="{9570F3B0-F074-7C4B-AE7C-090013873464}"/>
                </a:ext>
              </a:extLst>
            </p:cNvPr>
            <p:cNvSpPr/>
            <p:nvPr/>
          </p:nvSpPr>
          <p:spPr>
            <a:xfrm>
              <a:off x="347" y="1198719"/>
              <a:ext cx="423585" cy="169434"/>
            </a:xfrm>
            <a:prstGeom prst="chevron">
              <a:avLst/>
            </a:pr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Eingebuchteter Richtungspfeil 4">
              <a:extLst>
                <a:ext uri="{FF2B5EF4-FFF2-40B4-BE49-F238E27FC236}">
                  <a16:creationId xmlns:a16="http://schemas.microsoft.com/office/drawing/2014/main" id="{C161422D-4683-0F41-B922-74B1B7520A88}"/>
                </a:ext>
              </a:extLst>
            </p:cNvPr>
            <p:cNvSpPr txBox="1"/>
            <p:nvPr/>
          </p:nvSpPr>
          <p:spPr>
            <a:xfrm>
              <a:off x="85064" y="1198719"/>
              <a:ext cx="254151" cy="169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333375">
                <a:lnSpc>
                  <a:spcPct val="90000"/>
                </a:lnSpc>
                <a:spcBef>
                  <a:spcPct val="0"/>
                </a:spcBef>
                <a:spcAft>
                  <a:spcPct val="35000"/>
                </a:spcAft>
                <a:buNone/>
              </a:pPr>
              <a:r>
                <a:rPr lang="en-US" sz="750" kern="1200" noProof="0">
                  <a:latin typeface="Franklin Gothic Medium" panose="020B0603020102020204" pitchFamily="34" charset="0"/>
                </a:rPr>
                <a:t> </a:t>
              </a:r>
            </a:p>
          </p:txBody>
        </p:sp>
      </p:grpSp>
      <p:grpSp>
        <p:nvGrpSpPr>
          <p:cNvPr id="14" name="Gruppieren 13">
            <a:extLst>
              <a:ext uri="{FF2B5EF4-FFF2-40B4-BE49-F238E27FC236}">
                <a16:creationId xmlns:a16="http://schemas.microsoft.com/office/drawing/2014/main" id="{C39027E5-A367-BB4E-BF08-EF51293BD4CC}"/>
              </a:ext>
            </a:extLst>
          </p:cNvPr>
          <p:cNvGrpSpPr/>
          <p:nvPr userDrawn="1"/>
        </p:nvGrpSpPr>
        <p:grpSpPr>
          <a:xfrm>
            <a:off x="1748568" y="4118860"/>
            <a:ext cx="317689" cy="127076"/>
            <a:chOff x="381574" y="1198719"/>
            <a:chExt cx="423585" cy="169434"/>
          </a:xfrm>
        </p:grpSpPr>
        <p:sp>
          <p:nvSpPr>
            <p:cNvPr id="15" name="Eingebuchteter Richtungspfeil 14">
              <a:extLst>
                <a:ext uri="{FF2B5EF4-FFF2-40B4-BE49-F238E27FC236}">
                  <a16:creationId xmlns:a16="http://schemas.microsoft.com/office/drawing/2014/main" id="{949C51E1-DF49-234E-89C1-9E345EB5A80B}"/>
                </a:ext>
              </a:extLst>
            </p:cNvPr>
            <p:cNvSpPr/>
            <p:nvPr/>
          </p:nvSpPr>
          <p:spPr>
            <a:xfrm>
              <a:off x="381574" y="1198719"/>
              <a:ext cx="423585" cy="169434"/>
            </a:xfrm>
            <a:prstGeom prst="chevron">
              <a:avLst/>
            </a:pr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Eingebuchteter Richtungspfeil 6">
              <a:extLst>
                <a:ext uri="{FF2B5EF4-FFF2-40B4-BE49-F238E27FC236}">
                  <a16:creationId xmlns:a16="http://schemas.microsoft.com/office/drawing/2014/main" id="{CEE1DD36-6468-9E43-8533-E30A3AB2D4B6}"/>
                </a:ext>
              </a:extLst>
            </p:cNvPr>
            <p:cNvSpPr txBox="1"/>
            <p:nvPr/>
          </p:nvSpPr>
          <p:spPr>
            <a:xfrm>
              <a:off x="466291" y="1198719"/>
              <a:ext cx="254151" cy="169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333375">
                <a:lnSpc>
                  <a:spcPct val="90000"/>
                </a:lnSpc>
                <a:spcBef>
                  <a:spcPct val="0"/>
                </a:spcBef>
                <a:spcAft>
                  <a:spcPct val="35000"/>
                </a:spcAft>
                <a:buNone/>
              </a:pPr>
              <a:r>
                <a:rPr lang="en-US" sz="750" kern="1200" noProof="0">
                  <a:latin typeface="Franklin Gothic Medium" panose="020B0603020102020204" pitchFamily="34" charset="0"/>
                </a:rPr>
                <a:t> </a:t>
              </a:r>
            </a:p>
          </p:txBody>
        </p:sp>
      </p:grpSp>
      <p:grpSp>
        <p:nvGrpSpPr>
          <p:cNvPr id="17" name="Gruppieren 16">
            <a:extLst>
              <a:ext uri="{FF2B5EF4-FFF2-40B4-BE49-F238E27FC236}">
                <a16:creationId xmlns:a16="http://schemas.microsoft.com/office/drawing/2014/main" id="{83177621-F8C9-DD4D-B22D-1DA815386BED}"/>
              </a:ext>
            </a:extLst>
          </p:cNvPr>
          <p:cNvGrpSpPr/>
          <p:nvPr userDrawn="1"/>
        </p:nvGrpSpPr>
        <p:grpSpPr>
          <a:xfrm>
            <a:off x="2094072" y="4118860"/>
            <a:ext cx="317689" cy="127076"/>
            <a:chOff x="762801" y="1198719"/>
            <a:chExt cx="423585" cy="169434"/>
          </a:xfrm>
        </p:grpSpPr>
        <p:sp>
          <p:nvSpPr>
            <p:cNvPr id="18" name="Eingebuchteter Richtungspfeil 17">
              <a:extLst>
                <a:ext uri="{FF2B5EF4-FFF2-40B4-BE49-F238E27FC236}">
                  <a16:creationId xmlns:a16="http://schemas.microsoft.com/office/drawing/2014/main" id="{AB09368A-389D-2A49-B464-987EFB1ED17C}"/>
                </a:ext>
              </a:extLst>
            </p:cNvPr>
            <p:cNvSpPr/>
            <p:nvPr/>
          </p:nvSpPr>
          <p:spPr>
            <a:xfrm>
              <a:off x="762801" y="1198719"/>
              <a:ext cx="423585" cy="169434"/>
            </a:xfrm>
            <a:prstGeom prst="chevron">
              <a:avLst/>
            </a:prstGeom>
            <a:solidFill>
              <a:schemeClr val="tx1"/>
            </a:solid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9" name="Eingebuchteter Richtungspfeil 8">
              <a:extLst>
                <a:ext uri="{FF2B5EF4-FFF2-40B4-BE49-F238E27FC236}">
                  <a16:creationId xmlns:a16="http://schemas.microsoft.com/office/drawing/2014/main" id="{B68700F8-F600-C249-A358-E93443D2BF6D}"/>
                </a:ext>
              </a:extLst>
            </p:cNvPr>
            <p:cNvSpPr txBox="1"/>
            <p:nvPr/>
          </p:nvSpPr>
          <p:spPr>
            <a:xfrm>
              <a:off x="847518" y="1198719"/>
              <a:ext cx="254151" cy="1694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005" tIns="13335" rIns="13335" bIns="13335" numCol="1" spcCol="1270" anchor="ctr" anchorCtr="0">
              <a:noAutofit/>
            </a:bodyPr>
            <a:lstStyle/>
            <a:p>
              <a:pPr marL="0" lvl="0" indent="0" algn="ctr" defTabSz="333375">
                <a:lnSpc>
                  <a:spcPct val="90000"/>
                </a:lnSpc>
                <a:spcBef>
                  <a:spcPct val="0"/>
                </a:spcBef>
                <a:spcAft>
                  <a:spcPct val="35000"/>
                </a:spcAft>
                <a:buNone/>
              </a:pPr>
              <a:r>
                <a:rPr lang="en-US" sz="750" kern="1200" noProof="0">
                  <a:latin typeface="Franklin Gothic Medium" panose="020B0603020102020204" pitchFamily="34" charset="0"/>
                </a:rPr>
                <a:t> </a:t>
              </a:r>
            </a:p>
          </p:txBody>
        </p:sp>
      </p:grpSp>
      <p:sp>
        <p:nvSpPr>
          <p:cNvPr id="20" name="Titel 1">
            <a:extLst>
              <a:ext uri="{FF2B5EF4-FFF2-40B4-BE49-F238E27FC236}">
                <a16:creationId xmlns:a16="http://schemas.microsoft.com/office/drawing/2014/main" id="{BDF63053-09CE-8C4C-878C-27A3A88A287D}"/>
              </a:ext>
            </a:extLst>
          </p:cNvPr>
          <p:cNvSpPr>
            <a:spLocks noGrp="1"/>
          </p:cNvSpPr>
          <p:nvPr>
            <p:ph type="title" hasCustomPrompt="1"/>
          </p:nvPr>
        </p:nvSpPr>
        <p:spPr>
          <a:xfrm>
            <a:off x="1007604" y="195486"/>
            <a:ext cx="7679196" cy="594000"/>
          </a:xfrm>
          <a:prstGeom prst="rect">
            <a:avLst/>
          </a:prstGeom>
        </p:spPr>
        <p:txBody>
          <a:bodyPr/>
          <a:lstStyle>
            <a:lvl1pPr>
              <a:defRPr>
                <a:latin typeface="Franklin Gothic Medium" panose="020B0603020102020204" pitchFamily="34" charset="0"/>
                <a:cs typeface="Arial" panose="020B0604020202020204" pitchFamily="34" charset="0"/>
              </a:defRPr>
            </a:lvl1pPr>
          </a:lstStyle>
          <a:p>
            <a:r>
              <a:rPr lang="en-US" noProof="0" dirty="0"/>
              <a:t>Mindset, Toolset, Input &amp; Output</a:t>
            </a:r>
          </a:p>
        </p:txBody>
      </p:sp>
      <p:sp>
        <p:nvSpPr>
          <p:cNvPr id="21" name="Rectangle 118">
            <a:extLst>
              <a:ext uri="{FF2B5EF4-FFF2-40B4-BE49-F238E27FC236}">
                <a16:creationId xmlns:a16="http://schemas.microsoft.com/office/drawing/2014/main" id="{E997F578-A0B7-A949-AE68-E460188B697D}"/>
              </a:ext>
            </a:extLst>
          </p:cNvPr>
          <p:cNvSpPr/>
          <p:nvPr userDrawn="1"/>
        </p:nvSpPr>
        <p:spPr>
          <a:xfrm>
            <a:off x="6826870" y="1761660"/>
            <a:ext cx="1200971" cy="400110"/>
          </a:xfrm>
          <a:prstGeom prst="rect">
            <a:avLst/>
          </a:prstGeom>
        </p:spPr>
        <p:txBody>
          <a:bodyPr wrap="none">
            <a:spAutoFit/>
          </a:bodyPr>
          <a:lstStyle/>
          <a:p>
            <a:pPr algn="r"/>
            <a:r>
              <a:rPr lang="en-US" sz="2000" noProof="0" dirty="0">
                <a:solidFill>
                  <a:schemeClr val="bg1"/>
                </a:solidFill>
                <a:latin typeface="Franklin Gothic Medium" panose="020B0603020102020204" pitchFamily="34" charset="0"/>
              </a:rPr>
              <a:t>MINDSET</a:t>
            </a:r>
          </a:p>
        </p:txBody>
      </p:sp>
      <p:sp>
        <p:nvSpPr>
          <p:cNvPr id="22" name="Rectangle 118">
            <a:extLst>
              <a:ext uri="{FF2B5EF4-FFF2-40B4-BE49-F238E27FC236}">
                <a16:creationId xmlns:a16="http://schemas.microsoft.com/office/drawing/2014/main" id="{ED0FAD1B-0FE2-174A-8400-07BC9885C992}"/>
              </a:ext>
            </a:extLst>
          </p:cNvPr>
          <p:cNvSpPr/>
          <p:nvPr userDrawn="1"/>
        </p:nvSpPr>
        <p:spPr>
          <a:xfrm>
            <a:off x="6857777" y="3045429"/>
            <a:ext cx="1170064" cy="400110"/>
          </a:xfrm>
          <a:prstGeom prst="rect">
            <a:avLst/>
          </a:prstGeom>
        </p:spPr>
        <p:txBody>
          <a:bodyPr wrap="none">
            <a:spAutoFit/>
          </a:bodyPr>
          <a:lstStyle/>
          <a:p>
            <a:pPr algn="r"/>
            <a:r>
              <a:rPr lang="en-US" sz="2000" noProof="0" dirty="0">
                <a:solidFill>
                  <a:schemeClr val="bg1"/>
                </a:solidFill>
                <a:latin typeface="Franklin Gothic Medium" panose="020B0603020102020204" pitchFamily="34" charset="0"/>
              </a:rPr>
              <a:t>TOOLSET</a:t>
            </a:r>
          </a:p>
        </p:txBody>
      </p:sp>
      <p:sp>
        <p:nvSpPr>
          <p:cNvPr id="23" name="Rectangle 118">
            <a:extLst>
              <a:ext uri="{FF2B5EF4-FFF2-40B4-BE49-F238E27FC236}">
                <a16:creationId xmlns:a16="http://schemas.microsoft.com/office/drawing/2014/main" id="{13F37595-D865-A444-861F-2BC6446628A7}"/>
              </a:ext>
            </a:extLst>
          </p:cNvPr>
          <p:cNvSpPr/>
          <p:nvPr userDrawn="1"/>
        </p:nvSpPr>
        <p:spPr>
          <a:xfrm>
            <a:off x="6735164" y="4111916"/>
            <a:ext cx="1303563" cy="772006"/>
          </a:xfrm>
          <a:prstGeom prst="rect">
            <a:avLst/>
          </a:prstGeom>
        </p:spPr>
        <p:txBody>
          <a:bodyPr wrap="none">
            <a:spAutoFit/>
          </a:bodyPr>
          <a:lstStyle/>
          <a:p>
            <a:pPr algn="r">
              <a:spcBef>
                <a:spcPts val="450"/>
              </a:spcBef>
            </a:pPr>
            <a:r>
              <a:rPr lang="en-US" sz="2000" noProof="0" dirty="0">
                <a:solidFill>
                  <a:schemeClr val="bg1"/>
                </a:solidFill>
                <a:latin typeface="Franklin Gothic Medium" panose="020B0603020102020204" pitchFamily="34" charset="0"/>
              </a:rPr>
              <a:t>INPUT </a:t>
            </a:r>
          </a:p>
          <a:p>
            <a:pPr algn="r">
              <a:spcBef>
                <a:spcPts val="450"/>
              </a:spcBef>
            </a:pPr>
            <a:r>
              <a:rPr lang="en-US" sz="2000" noProof="0" dirty="0">
                <a:solidFill>
                  <a:schemeClr val="bg1"/>
                </a:solidFill>
                <a:latin typeface="Franklin Gothic Medium" panose="020B0603020102020204" pitchFamily="34" charset="0"/>
              </a:rPr>
              <a:t>&amp; OUTPUT</a:t>
            </a:r>
          </a:p>
        </p:txBody>
      </p:sp>
      <p:sp>
        <p:nvSpPr>
          <p:cNvPr id="29" name="Inhaltsplatzhalter 28">
            <a:extLst>
              <a:ext uri="{FF2B5EF4-FFF2-40B4-BE49-F238E27FC236}">
                <a16:creationId xmlns:a16="http://schemas.microsoft.com/office/drawing/2014/main" id="{A80E7F12-D779-AB4B-89AD-F5E2EA73BD43}"/>
              </a:ext>
            </a:extLst>
          </p:cNvPr>
          <p:cNvSpPr>
            <a:spLocks noGrp="1"/>
          </p:cNvSpPr>
          <p:nvPr>
            <p:ph sz="quarter" idx="10" hasCustomPrompt="1"/>
          </p:nvPr>
        </p:nvSpPr>
        <p:spPr>
          <a:xfrm>
            <a:off x="3075739" y="1107837"/>
            <a:ext cx="4104456" cy="27699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defRPr lang="de-DE" sz="2000" dirty="0">
                <a:latin typeface="Franklin Gothic Medium" panose="020B0603020102020204" pitchFamily="34" charset="0"/>
              </a:defRPr>
            </a:lvl1pPr>
          </a:lstStyle>
          <a:p>
            <a:pPr marL="145256" lvl="0" indent="-145256" fontAlgn="base">
              <a:lnSpc>
                <a:spcPct val="100000"/>
              </a:lnSpc>
              <a:spcAft>
                <a:spcPct val="0"/>
              </a:spcAft>
              <a:buClr>
                <a:schemeClr val="accent1"/>
              </a:buClr>
            </a:pPr>
            <a:r>
              <a:rPr lang="en-US" noProof="0" dirty="0"/>
              <a:t>Text</a:t>
            </a:r>
          </a:p>
        </p:txBody>
      </p:sp>
      <p:sp>
        <p:nvSpPr>
          <p:cNvPr id="30" name="Inhaltsplatzhalter 28">
            <a:extLst>
              <a:ext uri="{FF2B5EF4-FFF2-40B4-BE49-F238E27FC236}">
                <a16:creationId xmlns:a16="http://schemas.microsoft.com/office/drawing/2014/main" id="{6057FDED-ADA0-D743-B324-58AD7806E678}"/>
              </a:ext>
            </a:extLst>
          </p:cNvPr>
          <p:cNvSpPr>
            <a:spLocks noGrp="1"/>
          </p:cNvSpPr>
          <p:nvPr>
            <p:ph sz="quarter" idx="11" hasCustomPrompt="1"/>
          </p:nvPr>
        </p:nvSpPr>
        <p:spPr>
          <a:xfrm>
            <a:off x="3075739" y="2399427"/>
            <a:ext cx="4104456" cy="27699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defRPr lang="de-DE" sz="2000" dirty="0">
                <a:latin typeface="Franklin Gothic Medium" panose="020B0603020102020204" pitchFamily="34" charset="0"/>
              </a:defRPr>
            </a:lvl1pPr>
          </a:lstStyle>
          <a:p>
            <a:pPr marL="145256" lvl="0" indent="-145256" fontAlgn="base">
              <a:lnSpc>
                <a:spcPct val="100000"/>
              </a:lnSpc>
              <a:spcAft>
                <a:spcPct val="0"/>
              </a:spcAft>
              <a:buClr>
                <a:schemeClr val="accent1"/>
              </a:buClr>
            </a:pPr>
            <a:r>
              <a:rPr lang="en-US" noProof="0"/>
              <a:t>Text</a:t>
            </a:r>
          </a:p>
        </p:txBody>
      </p:sp>
      <p:sp>
        <p:nvSpPr>
          <p:cNvPr id="31" name="Inhaltsplatzhalter 28">
            <a:extLst>
              <a:ext uri="{FF2B5EF4-FFF2-40B4-BE49-F238E27FC236}">
                <a16:creationId xmlns:a16="http://schemas.microsoft.com/office/drawing/2014/main" id="{9088D0EA-56A5-7D41-A453-7D2D8D21E230}"/>
              </a:ext>
            </a:extLst>
          </p:cNvPr>
          <p:cNvSpPr>
            <a:spLocks noGrp="1"/>
          </p:cNvSpPr>
          <p:nvPr>
            <p:ph sz="quarter" idx="12" hasCustomPrompt="1"/>
          </p:nvPr>
        </p:nvSpPr>
        <p:spPr>
          <a:xfrm>
            <a:off x="3075739" y="3691017"/>
            <a:ext cx="4104456" cy="27699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noAutofit/>
          </a:bodyPr>
          <a:lstStyle>
            <a:lvl1pPr>
              <a:defRPr lang="de-DE" sz="2000" dirty="0">
                <a:latin typeface="Franklin Gothic Medium" panose="020B0603020102020204" pitchFamily="34" charset="0"/>
              </a:defRPr>
            </a:lvl1pPr>
          </a:lstStyle>
          <a:p>
            <a:pPr marL="145256" lvl="0" indent="-145256" fontAlgn="base">
              <a:lnSpc>
                <a:spcPct val="100000"/>
              </a:lnSpc>
              <a:spcAft>
                <a:spcPct val="0"/>
              </a:spcAft>
              <a:buClr>
                <a:schemeClr val="accent1"/>
              </a:buClr>
            </a:pPr>
            <a:r>
              <a:rPr lang="en-US" noProof="0"/>
              <a:t>Text</a:t>
            </a:r>
          </a:p>
        </p:txBody>
      </p:sp>
    </p:spTree>
    <p:extLst>
      <p:ext uri="{BB962C8B-B14F-4D97-AF65-F5344CB8AC3E}">
        <p14:creationId xmlns:p14="http://schemas.microsoft.com/office/powerpoint/2010/main" val="10079043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spTree>
      <p:nvGrpSpPr>
        <p:cNvPr id="1" name=""/>
        <p:cNvGrpSpPr/>
        <p:nvPr/>
      </p:nvGrpSpPr>
      <p:grpSpPr>
        <a:xfrm>
          <a:off x="0" y="0"/>
          <a:ext cx="0" cy="0"/>
          <a:chOff x="0" y="0"/>
          <a:chExt cx="0" cy="0"/>
        </a:xfrm>
      </p:grpSpPr>
      <p:sp>
        <p:nvSpPr>
          <p:cNvPr id="12" name="Espace réservé pour une image  11">
            <a:extLst>
              <a:ext uri="{FF2B5EF4-FFF2-40B4-BE49-F238E27FC236}">
                <a16:creationId xmlns:a16="http://schemas.microsoft.com/office/drawing/2014/main" id="{4CF6F629-51E7-9F40-939D-F50AE3925ADE}"/>
              </a:ext>
            </a:extLst>
          </p:cNvPr>
          <p:cNvSpPr>
            <a:spLocks noGrp="1"/>
          </p:cNvSpPr>
          <p:nvPr>
            <p:ph type="pic" sz="quarter" idx="10"/>
          </p:nvPr>
        </p:nvSpPr>
        <p:spPr>
          <a:xfrm>
            <a:off x="1331913" y="0"/>
            <a:ext cx="7812087" cy="4948238"/>
          </a:xfrm>
        </p:spPr>
        <p:txBody>
          <a:bodyPr/>
          <a:lstStyle/>
          <a:p>
            <a:r>
              <a:rPr lang="fr-FR"/>
              <a:t>Cliquez sur l'icône pour ajouter une image</a:t>
            </a:r>
          </a:p>
        </p:txBody>
      </p:sp>
      <p:sp>
        <p:nvSpPr>
          <p:cNvPr id="2" name="Title 1"/>
          <p:cNvSpPr>
            <a:spLocks noGrp="1"/>
          </p:cNvSpPr>
          <p:nvPr>
            <p:ph type="ctrTitle"/>
          </p:nvPr>
        </p:nvSpPr>
        <p:spPr>
          <a:xfrm>
            <a:off x="6405563" y="786535"/>
            <a:ext cx="2738437" cy="2338387"/>
          </a:xfrm>
          <a:solidFill>
            <a:schemeClr val="accent1"/>
          </a:solidFill>
        </p:spPr>
        <p:txBody>
          <a:bodyPr lIns="216000" anchor="ctr" anchorCtr="0">
            <a:normAutofit/>
          </a:bodyPr>
          <a:lstStyle>
            <a:lvl1pPr algn="l">
              <a:defRPr sz="3600">
                <a:solidFill>
                  <a:schemeClr val="bg1"/>
                </a:solidFill>
              </a:defRPr>
            </a:lvl1pPr>
          </a:lstStyle>
          <a:p>
            <a:r>
              <a:rPr lang="fr-FR"/>
              <a:t>Modifiez le style du titre</a:t>
            </a:r>
            <a:endParaRPr lang="en-US" dirty="0"/>
          </a:p>
        </p:txBody>
      </p:sp>
      <p:sp>
        <p:nvSpPr>
          <p:cNvPr id="3" name="Subtitle 2"/>
          <p:cNvSpPr>
            <a:spLocks noGrp="1"/>
          </p:cNvSpPr>
          <p:nvPr>
            <p:ph type="subTitle" idx="1"/>
          </p:nvPr>
        </p:nvSpPr>
        <p:spPr>
          <a:xfrm>
            <a:off x="4576763" y="3124922"/>
            <a:ext cx="1828800" cy="1568450"/>
          </a:xfrm>
          <a:solidFill>
            <a:schemeClr val="tx1"/>
          </a:solidFill>
        </p:spPr>
        <p:txBody>
          <a:bodyPr lIns="90000" anchor="ctr" anchorCtr="0">
            <a:normAutofit/>
          </a:bodyPr>
          <a:lstStyle>
            <a:lvl1pPr marL="0" indent="0" algn="ctr">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endParaRPr lang="en-US" dirty="0"/>
          </a:p>
        </p:txBody>
      </p:sp>
      <p:pic>
        <p:nvPicPr>
          <p:cNvPr id="9" name="Image 8">
            <a:extLst>
              <a:ext uri="{FF2B5EF4-FFF2-40B4-BE49-F238E27FC236}">
                <a16:creationId xmlns:a16="http://schemas.microsoft.com/office/drawing/2014/main" id="{6535A482-EC85-1C41-A1E4-7882A0E39FFD}"/>
              </a:ext>
            </a:extLst>
          </p:cNvPr>
          <p:cNvPicPr>
            <a:picLocks noChangeAspect="1"/>
          </p:cNvPicPr>
          <p:nvPr userDrawn="1"/>
        </p:nvPicPr>
        <p:blipFill>
          <a:blip r:embed="rId2"/>
          <a:stretch>
            <a:fillRect/>
          </a:stretch>
        </p:blipFill>
        <p:spPr>
          <a:xfrm>
            <a:off x="82647" y="80283"/>
            <a:ext cx="1175301" cy="508655"/>
          </a:xfrm>
          <a:prstGeom prst="rect">
            <a:avLst/>
          </a:prstGeom>
        </p:spPr>
      </p:pic>
      <p:sp>
        <p:nvSpPr>
          <p:cNvPr id="16" name="Espace réservé du texte 4">
            <a:extLst>
              <a:ext uri="{FF2B5EF4-FFF2-40B4-BE49-F238E27FC236}">
                <a16:creationId xmlns:a16="http://schemas.microsoft.com/office/drawing/2014/main" id="{01960462-6F28-0740-916D-499D3BEDB2BE}"/>
              </a:ext>
            </a:extLst>
          </p:cNvPr>
          <p:cNvSpPr>
            <a:spLocks noGrp="1"/>
          </p:cNvSpPr>
          <p:nvPr>
            <p:ph type="body" sz="quarter" idx="11"/>
          </p:nvPr>
        </p:nvSpPr>
        <p:spPr>
          <a:xfrm>
            <a:off x="6400800" y="4683125"/>
            <a:ext cx="1828800" cy="460375"/>
          </a:xfrm>
          <a:solidFill>
            <a:schemeClr val="bg1"/>
          </a:solidFill>
        </p:spPr>
        <p:txBody>
          <a:bodyPr lIns="90000" anchor="ctr">
            <a:noAutofit/>
          </a:bodyPr>
          <a:lstStyle>
            <a:lvl1pPr marL="0" indent="0" algn="ctr">
              <a:buNone/>
              <a:defRPr sz="1100"/>
            </a:lvl1pPr>
          </a:lstStyle>
          <a:p>
            <a:pPr lvl="0"/>
            <a:r>
              <a:rPr lang="fr-FR"/>
              <a:t>Modifier les styles du texte du masque
Deuxième niveau
Troisième niveau
Quatrième niveau
Cinquième niveau</a:t>
            </a:r>
          </a:p>
        </p:txBody>
      </p:sp>
      <p:sp>
        <p:nvSpPr>
          <p:cNvPr id="5" name="Espace réservé du texte 4">
            <a:extLst>
              <a:ext uri="{FF2B5EF4-FFF2-40B4-BE49-F238E27FC236}">
                <a16:creationId xmlns:a16="http://schemas.microsoft.com/office/drawing/2014/main" id="{1E187583-F16A-6F41-8B68-000F9C9C20D3}"/>
              </a:ext>
            </a:extLst>
          </p:cNvPr>
          <p:cNvSpPr>
            <a:spLocks noGrp="1"/>
          </p:cNvSpPr>
          <p:nvPr>
            <p:ph type="body" sz="quarter" idx="12"/>
          </p:nvPr>
        </p:nvSpPr>
        <p:spPr>
          <a:xfrm>
            <a:off x="82550" y="4440264"/>
            <a:ext cx="698500" cy="507975"/>
          </a:xfrm>
        </p:spPr>
        <p:txBody>
          <a:bodyPr lIns="0" tIns="0" rIns="0" bIns="0" anchor="b" anchorCtr="0">
            <a:noAutofit/>
          </a:bodyPr>
          <a:lstStyle>
            <a:lvl1pPr marL="114300" indent="-107950">
              <a:buFontTx/>
              <a:buBlip>
                <a:blip r:embed="rId3"/>
              </a:buBlip>
              <a:tabLst/>
              <a:defRPr sz="700">
                <a:solidFill>
                  <a:schemeClr val="tx1"/>
                </a:solidFill>
              </a:defRPr>
            </a:lvl1pPr>
          </a:lstStyle>
          <a:p>
            <a:r>
              <a:rPr lang="fr-FR" dirty="0"/>
              <a:t>Modifier les styles du texte du masque</a:t>
            </a:r>
          </a:p>
        </p:txBody>
      </p:sp>
    </p:spTree>
    <p:extLst>
      <p:ext uri="{BB962C8B-B14F-4D97-AF65-F5344CB8AC3E}">
        <p14:creationId xmlns:p14="http://schemas.microsoft.com/office/powerpoint/2010/main" val="57788087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26" userDrawn="1">
          <p15:clr>
            <a:srgbClr val="FBAE40"/>
          </p15:clr>
        </p15:guide>
        <p15:guide id="5" orient="horz" pos="123" userDrawn="1">
          <p15:clr>
            <a:srgbClr val="FBAE40"/>
          </p15:clr>
        </p15:guide>
        <p15:guide id="6" orient="horz" pos="3117" userDrawn="1">
          <p15:clr>
            <a:srgbClr val="FBAE40"/>
          </p15:clr>
        </p15:guide>
        <p15:guide id="7" pos="83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3988864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dirty="0"/>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12" name="Espace réservé de la date 11"/>
          <p:cNvSpPr>
            <a:spLocks noGrp="1"/>
          </p:cNvSpPr>
          <p:nvPr>
            <p:ph type="dt" sz="half" idx="14"/>
          </p:nvPr>
        </p:nvSpPr>
        <p:spPr/>
        <p:txBody>
          <a:bodyPr/>
          <a:lstStyle/>
          <a:p>
            <a:r>
              <a:rPr lang="fr-CH"/>
              <a:t>NAME EVENT / NAME PRESENTATION</a:t>
            </a:r>
            <a:endParaRPr lang="fr-FR" dirty="0"/>
          </a:p>
        </p:txBody>
      </p:sp>
      <p:sp>
        <p:nvSpPr>
          <p:cNvPr id="13" name="Espace réservé du pied de page 12"/>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4" name="Espace réservé du numéro de diapositive 13"/>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468177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re de secti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9F6C81-AE59-DE44-BF60-E773080CD91C}"/>
              </a:ext>
            </a:extLst>
          </p:cNvPr>
          <p:cNvSpPr/>
          <p:nvPr userDrawn="1"/>
        </p:nvSpPr>
        <p:spPr>
          <a:xfrm>
            <a:off x="4572000" y="0"/>
            <a:ext cx="4572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sp>
        <p:nvSpPr>
          <p:cNvPr id="2" name="Title 1"/>
          <p:cNvSpPr>
            <a:spLocks noGrp="1"/>
          </p:cNvSpPr>
          <p:nvPr>
            <p:ph type="title"/>
          </p:nvPr>
        </p:nvSpPr>
        <p:spPr>
          <a:xfrm>
            <a:off x="4572000" y="777875"/>
            <a:ext cx="4058920" cy="1793875"/>
          </a:xfrm>
        </p:spPr>
        <p:txBody>
          <a:bodyPr anchor="ctr" anchorCtr="0">
            <a:normAutofit/>
          </a:bodyPr>
          <a:lstStyle>
            <a:lvl1pPr>
              <a:defRPr sz="3200">
                <a:solidFill>
                  <a:schemeClr val="bg1"/>
                </a:solidFill>
              </a:defRPr>
            </a:lvl1pPr>
          </a:lstStyle>
          <a:p>
            <a:r>
              <a:rPr lang="fr-FR"/>
              <a:t>Modifiez le style du titre</a:t>
            </a:r>
            <a:endParaRPr lang="en-US" dirty="0"/>
          </a:p>
        </p:txBody>
      </p:sp>
      <p:sp>
        <p:nvSpPr>
          <p:cNvPr id="3" name="Text Placeholder 2"/>
          <p:cNvSpPr>
            <a:spLocks noGrp="1"/>
          </p:cNvSpPr>
          <p:nvPr>
            <p:ph type="body" idx="1"/>
          </p:nvPr>
        </p:nvSpPr>
        <p:spPr>
          <a:xfrm>
            <a:off x="4572000" y="2571750"/>
            <a:ext cx="4058920" cy="2156508"/>
          </a:xfrm>
        </p:spPr>
        <p:txBody>
          <a:bodyPr/>
          <a:lstStyle>
            <a:lvl1pPr marL="0" indent="0">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Modifier les styles du texte du masque
Deuxième niveau
Troisième niveau
Quatrième niveau
Cinquième niveau</a:t>
            </a:r>
          </a:p>
        </p:txBody>
      </p:sp>
      <p:sp>
        <p:nvSpPr>
          <p:cNvPr id="9" name="Espace réservé pour une image  8">
            <a:extLst>
              <a:ext uri="{FF2B5EF4-FFF2-40B4-BE49-F238E27FC236}">
                <a16:creationId xmlns:a16="http://schemas.microsoft.com/office/drawing/2014/main" id="{C58F136D-3292-C745-91DE-A21191C16FE7}"/>
              </a:ext>
            </a:extLst>
          </p:cNvPr>
          <p:cNvSpPr>
            <a:spLocks noGrp="1"/>
          </p:cNvSpPr>
          <p:nvPr>
            <p:ph type="pic" sz="quarter" idx="13"/>
          </p:nvPr>
        </p:nvSpPr>
        <p:spPr>
          <a:xfrm>
            <a:off x="904875" y="0"/>
            <a:ext cx="3667125" cy="5143500"/>
          </a:xfrm>
        </p:spPr>
        <p:txBody>
          <a:bodyPr/>
          <a:lstStyle/>
          <a:p>
            <a:r>
              <a:rPr lang="fr-FR"/>
              <a:t>Cliquez sur l'icône pour ajouter une image</a:t>
            </a:r>
          </a:p>
        </p:txBody>
      </p:sp>
      <p:sp>
        <p:nvSpPr>
          <p:cNvPr id="8" name="Espace réservé de la date 7"/>
          <p:cNvSpPr>
            <a:spLocks noGrp="1"/>
          </p:cNvSpPr>
          <p:nvPr>
            <p:ph type="dt" sz="half" idx="14"/>
          </p:nvPr>
        </p:nvSpPr>
        <p:spPr/>
        <p:txBody>
          <a:bodyPr/>
          <a:lstStyle/>
          <a:p>
            <a:r>
              <a:rPr lang="fr-CH"/>
              <a:t>NAME EVENT / NAME PRESENTATION</a:t>
            </a:r>
            <a:endParaRPr lang="fr-FR" dirty="0"/>
          </a:p>
        </p:txBody>
      </p:sp>
      <p:sp>
        <p:nvSpPr>
          <p:cNvPr id="10" name="Espace réservé du pied de page 9"/>
          <p:cNvSpPr>
            <a:spLocks noGrp="1"/>
          </p:cNvSpPr>
          <p:nvPr>
            <p:ph type="ftr" sz="quarter" idx="15"/>
          </p:nvPr>
        </p:nvSpPr>
        <p:spPr/>
        <p:txBody>
          <a:bodyPr/>
          <a:lstStyle>
            <a:lvl1pPr>
              <a:defRPr>
                <a:solidFill>
                  <a:schemeClr val="bg1"/>
                </a:solidFill>
              </a:defRPr>
            </a:lvl1pPr>
          </a:lstStyle>
          <a:p>
            <a:r>
              <a:rPr lang="fr-FR"/>
              <a:t>Speaker </a:t>
            </a:r>
            <a:endParaRPr lang="fr-FR" dirty="0"/>
          </a:p>
        </p:txBody>
      </p:sp>
      <p:sp>
        <p:nvSpPr>
          <p:cNvPr id="11" name="Espace réservé du numéro de diapositive 10"/>
          <p:cNvSpPr>
            <a:spLocks noGrp="1"/>
          </p:cNvSpPr>
          <p:nvPr>
            <p:ph type="sldNum" sz="quarter" idx="16"/>
          </p:nvPr>
        </p:nvSpPr>
        <p:spPr/>
        <p:txBody>
          <a:bodyPr/>
          <a:lstStyle>
            <a:lvl1pPr>
              <a:defRPr>
                <a:solidFill>
                  <a:schemeClr val="bg1"/>
                </a:solidFill>
              </a:defRPr>
            </a:lvl1p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032229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fr-FR"/>
              <a:t>Modifier les styles du texte du masque
Deuxième niveau
Troisième niveau
Quatrième niveau
Cinquième niveau</a:t>
            </a:r>
          </a:p>
        </p:txBody>
      </p:sp>
      <p:sp>
        <p:nvSpPr>
          <p:cNvPr id="8" name="Titre 7">
            <a:extLst>
              <a:ext uri="{FF2B5EF4-FFF2-40B4-BE49-F238E27FC236}">
                <a16:creationId xmlns:a16="http://schemas.microsoft.com/office/drawing/2014/main" id="{A30C78BE-DAD0-D748-8B93-AD898D00C88C}"/>
              </a:ext>
            </a:extLst>
          </p:cNvPr>
          <p:cNvSpPr>
            <a:spLocks noGrp="1"/>
          </p:cNvSpPr>
          <p:nvPr>
            <p:ph type="title"/>
          </p:nvPr>
        </p:nvSpPr>
        <p:spPr/>
        <p:txBody>
          <a:bodyPr/>
          <a:lstStyle/>
          <a:p>
            <a:r>
              <a:rPr lang="fr-FR"/>
              <a:t>Modifiez le style du titre</a:t>
            </a:r>
          </a:p>
        </p:txBody>
      </p:sp>
      <p:sp>
        <p:nvSpPr>
          <p:cNvPr id="9" name="Espace réservé de la date 8">
            <a:extLst>
              <a:ext uri="{FF2B5EF4-FFF2-40B4-BE49-F238E27FC236}">
                <a16:creationId xmlns:a16="http://schemas.microsoft.com/office/drawing/2014/main" id="{131A8490-33AC-9443-A9FC-9A5E9322967C}"/>
              </a:ext>
            </a:extLst>
          </p:cNvPr>
          <p:cNvSpPr>
            <a:spLocks noGrp="1"/>
          </p:cNvSpPr>
          <p:nvPr>
            <p:ph type="dt" sz="half" idx="10"/>
          </p:nvPr>
        </p:nvSpPr>
        <p:spPr/>
        <p:txBody>
          <a:bodyPr/>
          <a:lstStyle/>
          <a:p>
            <a:r>
              <a:rPr lang="fr-CH"/>
              <a:t>NAME EVENT / NAME PRESENTATION</a:t>
            </a:r>
            <a:endParaRPr lang="fr-FR" dirty="0"/>
          </a:p>
        </p:txBody>
      </p:sp>
      <p:sp>
        <p:nvSpPr>
          <p:cNvPr id="10" name="Espace réservé du pied de page 9">
            <a:extLst>
              <a:ext uri="{FF2B5EF4-FFF2-40B4-BE49-F238E27FC236}">
                <a16:creationId xmlns:a16="http://schemas.microsoft.com/office/drawing/2014/main" id="{B875139C-6471-774D-89EF-2B93FAD2CB2A}"/>
              </a:ext>
            </a:extLst>
          </p:cNvPr>
          <p:cNvSpPr>
            <a:spLocks noGrp="1"/>
          </p:cNvSpPr>
          <p:nvPr>
            <p:ph type="ftr" sz="quarter" idx="11"/>
          </p:nvPr>
        </p:nvSpPr>
        <p:spPr/>
        <p:txBody>
          <a:bodyPr/>
          <a:lstStyle/>
          <a:p>
            <a:r>
              <a:rPr lang="fr-FR"/>
              <a:t>Speaker </a:t>
            </a:r>
            <a:endParaRPr lang="fr-FR" dirty="0"/>
          </a:p>
        </p:txBody>
      </p:sp>
      <p:sp>
        <p:nvSpPr>
          <p:cNvPr id="11" name="Espace réservé du numéro de diapositive 10">
            <a:extLst>
              <a:ext uri="{FF2B5EF4-FFF2-40B4-BE49-F238E27FC236}">
                <a16:creationId xmlns:a16="http://schemas.microsoft.com/office/drawing/2014/main" id="{3942AF23-4BDC-8C4A-9212-AF88439C6122}"/>
              </a:ext>
            </a:extLst>
          </p:cNvPr>
          <p:cNvSpPr>
            <a:spLocks noGrp="1"/>
          </p:cNvSpPr>
          <p:nvPr>
            <p:ph type="sldNum" sz="quarter" idx="12"/>
          </p:nvPr>
        </p:nvSpPr>
        <p:spPr/>
        <p:txBody>
          <a:bodyPr/>
          <a:lstStyle/>
          <a:p>
            <a:fld id="{E1E1CD7C-2161-7D43-862E-CE4C333CD873}" type="slidenum">
              <a:rPr lang="fr-FR" smtClean="0"/>
              <a:pPr/>
              <a:t>‹#›</a:t>
            </a:fld>
            <a:endParaRPr lang="fr-FR" dirty="0"/>
          </a:p>
        </p:txBody>
      </p:sp>
    </p:spTree>
    <p:extLst>
      <p:ext uri="{BB962C8B-B14F-4D97-AF65-F5344CB8AC3E}">
        <p14:creationId xmlns:p14="http://schemas.microsoft.com/office/powerpoint/2010/main" val="2369627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4875" y="131032"/>
            <a:ext cx="3667125" cy="1072753"/>
          </a:xfrm>
          <a:prstGeom prst="rect">
            <a:avLst/>
          </a:prstGeom>
        </p:spPr>
        <p:txBody>
          <a:bodyPr vert="horz" lIns="180000" tIns="0" rIns="72000" bIns="46800" rtlCol="0" anchor="t">
            <a:normAutofit/>
          </a:bodyPr>
          <a:lstStyle/>
          <a:p>
            <a:r>
              <a:rPr lang="fr-FR" dirty="0"/>
              <a:t>Modifiez le style du titre</a:t>
            </a:r>
            <a:endParaRPr lang="en-US" dirty="0"/>
          </a:p>
        </p:txBody>
      </p:sp>
      <p:sp>
        <p:nvSpPr>
          <p:cNvPr id="3" name="Text Placeholder 2"/>
          <p:cNvSpPr>
            <a:spLocks noGrp="1"/>
          </p:cNvSpPr>
          <p:nvPr>
            <p:ph type="body" idx="1"/>
          </p:nvPr>
        </p:nvSpPr>
        <p:spPr>
          <a:xfrm>
            <a:off x="904875" y="1563688"/>
            <a:ext cx="7726363" cy="3386772"/>
          </a:xfrm>
          <a:prstGeom prst="rect">
            <a:avLst/>
          </a:prstGeom>
        </p:spPr>
        <p:txBody>
          <a:bodyPr vert="horz" lIns="180000" tIns="45720" rIns="91440" bIns="45720" rtlCol="0">
            <a:normAutofit/>
          </a:bodyPr>
          <a:lstStyle/>
          <a:p>
            <a:pPr lvl="0"/>
            <a:r>
              <a:rPr lang="fr-FR" dirty="0"/>
              <a:t>Modifier les styles du texte du masque</a:t>
            </a:r>
          </a:p>
          <a:p>
            <a:pPr lvl="1"/>
            <a:r>
              <a:rPr lang="fr-FR" dirty="0"/>
              <a:t>Deuxième niveau</a:t>
            </a:r>
          </a:p>
          <a:p>
            <a:pPr lvl="2"/>
            <a:r>
              <a:rPr lang="fr-FR" dirty="0"/>
              <a:t>Troisième niveau
Quatrième niveau
Cinquième niveau</a:t>
            </a:r>
            <a:endParaRPr lang="en-US" dirty="0"/>
          </a:p>
        </p:txBody>
      </p:sp>
      <p:sp>
        <p:nvSpPr>
          <p:cNvPr id="4" name="Date Placeholder 3"/>
          <p:cNvSpPr>
            <a:spLocks noGrp="1"/>
          </p:cNvSpPr>
          <p:nvPr>
            <p:ph type="dt" sz="half" idx="2"/>
          </p:nvPr>
        </p:nvSpPr>
        <p:spPr>
          <a:xfrm rot="16200000">
            <a:off x="-1221413" y="2778452"/>
            <a:ext cx="3341052" cy="911524"/>
          </a:xfrm>
          <a:prstGeom prst="rect">
            <a:avLst/>
          </a:prstGeom>
        </p:spPr>
        <p:txBody>
          <a:bodyPr vert="horz" lIns="91440" tIns="45720" rIns="91440" bIns="45720" rtlCol="0" anchor="ctr"/>
          <a:lstStyle>
            <a:lvl1pPr algn="l">
              <a:defRPr sz="700">
                <a:solidFill>
                  <a:schemeClr val="accent1"/>
                </a:solidFill>
                <a:latin typeface="Arial" panose="020B0604020202020204" pitchFamily="34" charset="0"/>
              </a:defRPr>
            </a:lvl1pPr>
          </a:lstStyle>
          <a:p>
            <a:r>
              <a:rPr lang="fr-CH"/>
              <a:t>NAME EVENT / NAME PRESENTATION</a:t>
            </a:r>
            <a:endParaRPr lang="fr-FR" dirty="0"/>
          </a:p>
        </p:txBody>
      </p:sp>
      <p:sp>
        <p:nvSpPr>
          <p:cNvPr id="5" name="Footer Placeholder 4"/>
          <p:cNvSpPr>
            <a:spLocks noGrp="1"/>
          </p:cNvSpPr>
          <p:nvPr>
            <p:ph type="ftr" sz="quarter" idx="3"/>
          </p:nvPr>
        </p:nvSpPr>
        <p:spPr>
          <a:xfrm rot="16200000">
            <a:off x="7115989" y="1874064"/>
            <a:ext cx="3543260" cy="512762"/>
          </a:xfrm>
          <a:prstGeom prst="rect">
            <a:avLst/>
          </a:prstGeom>
        </p:spPr>
        <p:txBody>
          <a:bodyPr vert="horz" lIns="91440" tIns="45720" rIns="91440" bIns="45720" rtlCol="0" anchor="ctr"/>
          <a:lstStyle>
            <a:lvl1pPr algn="r">
              <a:defRPr sz="700">
                <a:solidFill>
                  <a:schemeClr val="tx1"/>
                </a:solidFill>
                <a:latin typeface="Arial" panose="020B0604020202020204" pitchFamily="34" charset="0"/>
              </a:defRPr>
            </a:lvl1pPr>
          </a:lstStyle>
          <a:p>
            <a:r>
              <a:rPr lang="fr-FR" dirty="0" err="1"/>
              <a:t>Thiemo</a:t>
            </a:r>
            <a:r>
              <a:rPr lang="fr-FR" dirty="0"/>
              <a:t> Wambsganss</a:t>
            </a:r>
          </a:p>
        </p:txBody>
      </p:sp>
      <p:sp>
        <p:nvSpPr>
          <p:cNvPr id="6" name="Slide Number Placeholder 5"/>
          <p:cNvSpPr>
            <a:spLocks noGrp="1"/>
          </p:cNvSpPr>
          <p:nvPr>
            <p:ph type="sldNum" sz="quarter" idx="4"/>
          </p:nvPr>
        </p:nvSpPr>
        <p:spPr>
          <a:xfrm>
            <a:off x="8631238" y="195263"/>
            <a:ext cx="512762" cy="163552"/>
          </a:xfrm>
          <a:prstGeom prst="rect">
            <a:avLst/>
          </a:prstGeom>
        </p:spPr>
        <p:txBody>
          <a:bodyPr vert="horz" lIns="90000" tIns="0" rIns="90000" bIns="0" rtlCol="0" anchor="t"/>
          <a:lstStyle>
            <a:lvl1pPr algn="ctr">
              <a:defRPr sz="700" b="1">
                <a:solidFill>
                  <a:schemeClr val="tx1"/>
                </a:solidFill>
                <a:latin typeface="+mj-lt"/>
              </a:defRPr>
            </a:lvl1pPr>
          </a:lstStyle>
          <a:p>
            <a:fld id="{E1E1CD7C-2161-7D43-862E-CE4C333CD873}" type="slidenum">
              <a:rPr lang="fr-FR" smtClean="0"/>
              <a:pPr/>
              <a:t>‹#›</a:t>
            </a:fld>
            <a:endParaRPr lang="fr-FR" dirty="0"/>
          </a:p>
        </p:txBody>
      </p:sp>
      <p:pic>
        <p:nvPicPr>
          <p:cNvPr id="13" name="Image 12">
            <a:extLst>
              <a:ext uri="{FF2B5EF4-FFF2-40B4-BE49-F238E27FC236}">
                <a16:creationId xmlns:a16="http://schemas.microsoft.com/office/drawing/2014/main" id="{717E6E68-87EB-C34E-85D5-C26372DFEC99}"/>
              </a:ext>
            </a:extLst>
          </p:cNvPr>
          <p:cNvPicPr>
            <a:picLocks noChangeAspect="1"/>
          </p:cNvPicPr>
          <p:nvPr userDrawn="1"/>
        </p:nvPicPr>
        <p:blipFill>
          <a:blip r:embed="rId22"/>
          <a:stretch>
            <a:fillRect/>
          </a:stretch>
        </p:blipFill>
        <p:spPr>
          <a:xfrm>
            <a:off x="130273" y="132334"/>
            <a:ext cx="653952" cy="283022"/>
          </a:xfrm>
          <a:prstGeom prst="rect">
            <a:avLst/>
          </a:prstGeom>
        </p:spPr>
      </p:pic>
      <p:sp>
        <p:nvSpPr>
          <p:cNvPr id="14" name="Rectangle 13">
            <a:extLst>
              <a:ext uri="{FF2B5EF4-FFF2-40B4-BE49-F238E27FC236}">
                <a16:creationId xmlns:a16="http://schemas.microsoft.com/office/drawing/2014/main" id="{75D7A1C0-94CD-D94F-A99F-21847E542637}"/>
              </a:ext>
            </a:extLst>
          </p:cNvPr>
          <p:cNvSpPr/>
          <p:nvPr userDrawn="1"/>
        </p:nvSpPr>
        <p:spPr>
          <a:xfrm rot="16200000">
            <a:off x="430003" y="4897709"/>
            <a:ext cx="45719" cy="597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Arial" panose="020B0604020202020204" pitchFamily="34" charset="0"/>
            </a:endParaRPr>
          </a:p>
        </p:txBody>
      </p:sp>
    </p:spTree>
    <p:extLst>
      <p:ext uri="{BB962C8B-B14F-4D97-AF65-F5344CB8AC3E}">
        <p14:creationId xmlns:p14="http://schemas.microsoft.com/office/powerpoint/2010/main" val="3569486836"/>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61" r:id="rId5"/>
    <p:sldLayoutId id="2147483663" r:id="rId6"/>
    <p:sldLayoutId id="2147483681" r:id="rId7"/>
    <p:sldLayoutId id="2147483673" r:id="rId8"/>
    <p:sldLayoutId id="2147483662" r:id="rId9"/>
    <p:sldLayoutId id="2147483674" r:id="rId10"/>
    <p:sldLayoutId id="2147483675" r:id="rId11"/>
    <p:sldLayoutId id="2147483682" r:id="rId12"/>
    <p:sldLayoutId id="2147483676" r:id="rId13"/>
    <p:sldLayoutId id="2147483664" r:id="rId14"/>
    <p:sldLayoutId id="2147483666" r:id="rId15"/>
    <p:sldLayoutId id="2147483677" r:id="rId16"/>
    <p:sldLayoutId id="2147483678" r:id="rId17"/>
    <p:sldLayoutId id="2147483679" r:id="rId18"/>
    <p:sldLayoutId id="2147483667" r:id="rId19"/>
    <p:sldLayoutId id="2147483683" r:id="rId20"/>
  </p:sldLayoutIdLst>
  <p:hf hdr="0"/>
  <p:txStyles>
    <p:title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p:titleStyle>
    <p:body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126" userDrawn="1">
          <p15:clr>
            <a:srgbClr val="F26B43"/>
          </p15:clr>
        </p15:guide>
        <p15:guide id="3" pos="5602" userDrawn="1">
          <p15:clr>
            <a:srgbClr val="F26B43"/>
          </p15:clr>
        </p15:guide>
        <p15:guide id="4" pos="2880" userDrawn="1">
          <p15:clr>
            <a:srgbClr val="F26B43"/>
          </p15:clr>
        </p15:guide>
        <p15:guide id="5" orient="horz" pos="123" userDrawn="1">
          <p15:clr>
            <a:srgbClr val="F26B43"/>
          </p15:clr>
        </p15:guide>
        <p15:guide id="6" orient="horz" pos="3117" userDrawn="1">
          <p15:clr>
            <a:srgbClr val="F26B43"/>
          </p15:clr>
        </p15:guide>
        <p15:guide id="7" pos="570" userDrawn="1">
          <p15:clr>
            <a:srgbClr val="F26B43"/>
          </p15:clr>
        </p15:guide>
        <p15:guide id="8" pos="1155" userDrawn="1">
          <p15:clr>
            <a:srgbClr val="F26B43"/>
          </p15:clr>
        </p15:guide>
        <p15:guide id="9" pos="1728" userDrawn="1">
          <p15:clr>
            <a:srgbClr val="F26B43"/>
          </p15:clr>
        </p15:guide>
        <p15:guide id="10" pos="2304" userDrawn="1">
          <p15:clr>
            <a:srgbClr val="F26B43"/>
          </p15:clr>
        </p15:guide>
        <p15:guide id="11" pos="3456" userDrawn="1">
          <p15:clr>
            <a:srgbClr val="F26B43"/>
          </p15:clr>
        </p15:guide>
        <p15:guide id="12" pos="4035" userDrawn="1">
          <p15:clr>
            <a:srgbClr val="F26B43"/>
          </p15:clr>
        </p15:guide>
        <p15:guide id="13" pos="4608" userDrawn="1">
          <p15:clr>
            <a:srgbClr val="F26B43"/>
          </p15:clr>
        </p15:guide>
        <p15:guide id="14" pos="5180" userDrawn="1">
          <p15:clr>
            <a:srgbClr val="F26B43"/>
          </p15:clr>
        </p15:guide>
        <p15:guide id="15" orient="horz" pos="490" userDrawn="1">
          <p15:clr>
            <a:srgbClr val="F26B43"/>
          </p15:clr>
        </p15:guide>
        <p15:guide id="16" orient="horz" pos="985" userDrawn="1">
          <p15:clr>
            <a:srgbClr val="F26B43"/>
          </p15:clr>
        </p15:guide>
        <p15:guide id="17" orient="horz" pos="1475" userDrawn="1">
          <p15:clr>
            <a:srgbClr val="F26B43"/>
          </p15:clr>
        </p15:guide>
        <p15:guide id="18" orient="horz" pos="1962" userDrawn="1">
          <p15:clr>
            <a:srgbClr val="F26B43"/>
          </p15:clr>
        </p15:guide>
        <p15:guide id="19" orient="horz" pos="2458" userDrawn="1">
          <p15:clr>
            <a:srgbClr val="F26B43"/>
          </p15:clr>
        </p15:guide>
        <p15:guide id="20" orient="horz" pos="2950" userDrawn="1">
          <p15:clr>
            <a:srgbClr val="F26B43"/>
          </p15:clr>
        </p15:guide>
        <p15:guide id="21" pos="5437" userDrawn="1">
          <p15:clr>
            <a:srgbClr val="F26B43"/>
          </p15:clr>
        </p15:guide>
        <p15:guide id="22" orient="horz" userDrawn="1">
          <p15:clr>
            <a:srgbClr val="F26B43"/>
          </p15:clr>
        </p15:guide>
        <p15:guide id="23" pos="5760" userDrawn="1">
          <p15:clr>
            <a:srgbClr val="F26B43"/>
          </p15:clr>
        </p15:guide>
        <p15:guide id="24" orient="horz" pos="3240" userDrawn="1">
          <p15:clr>
            <a:srgbClr val="F26B43"/>
          </p15:clr>
        </p15:guide>
        <p15:guide id="25"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8.jpe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2.xml"/><Relationship Id="rId11" Type="http://schemas.openxmlformats.org/officeDocument/2006/relationships/image" Target="../media/image25.svg"/><Relationship Id="rId5" Type="http://schemas.openxmlformats.org/officeDocument/2006/relationships/diagramQuickStyle" Target="../diagrams/quickStyle2.xml"/><Relationship Id="rId10" Type="http://schemas.openxmlformats.org/officeDocument/2006/relationships/image" Target="../media/image24.png"/><Relationship Id="rId4" Type="http://schemas.openxmlformats.org/officeDocument/2006/relationships/diagramLayout" Target="../diagrams/layout2.xml"/><Relationship Id="rId9"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2AF0A55C-66AB-F046-AA02-AFC919A1C191}"/>
              </a:ext>
            </a:extLst>
          </p:cNvPr>
          <p:cNvSpPr>
            <a:spLocks noGrp="1"/>
          </p:cNvSpPr>
          <p:nvPr>
            <p:ph type="body" sz="quarter" idx="11"/>
          </p:nvPr>
        </p:nvSpPr>
        <p:spPr>
          <a:xfrm>
            <a:off x="5542909" y="3135571"/>
            <a:ext cx="1828800" cy="460375"/>
          </a:xfrm>
        </p:spPr>
        <p:txBody>
          <a:bodyPr/>
          <a:lstStyle/>
          <a:p>
            <a:r>
              <a:rPr lang="fr-FR" b="1" dirty="0"/>
              <a:t>12.06.2023</a:t>
            </a:r>
          </a:p>
        </p:txBody>
      </p:sp>
      <p:sp>
        <p:nvSpPr>
          <p:cNvPr id="5" name="Textfeld 4">
            <a:extLst>
              <a:ext uri="{FF2B5EF4-FFF2-40B4-BE49-F238E27FC236}">
                <a16:creationId xmlns:a16="http://schemas.microsoft.com/office/drawing/2014/main" id="{1E1BB245-D46F-0B4F-9B0A-F38103C9D5C8}"/>
              </a:ext>
            </a:extLst>
          </p:cNvPr>
          <p:cNvSpPr txBox="1"/>
          <p:nvPr/>
        </p:nvSpPr>
        <p:spPr>
          <a:xfrm>
            <a:off x="7901354" y="3727938"/>
            <a:ext cx="184731" cy="300082"/>
          </a:xfrm>
          <a:prstGeom prst="rect">
            <a:avLst/>
          </a:prstGeom>
          <a:noFill/>
        </p:spPr>
        <p:txBody>
          <a:bodyPr wrap="none" rtlCol="0">
            <a:spAutoFit/>
          </a:bodyPr>
          <a:lstStyle/>
          <a:p>
            <a:endParaRPr lang="de-DE" dirty="0"/>
          </a:p>
        </p:txBody>
      </p:sp>
      <p:sp>
        <p:nvSpPr>
          <p:cNvPr id="8" name="Titel 7">
            <a:extLst>
              <a:ext uri="{FF2B5EF4-FFF2-40B4-BE49-F238E27FC236}">
                <a16:creationId xmlns:a16="http://schemas.microsoft.com/office/drawing/2014/main" id="{DA5EC47A-2AD9-5143-80E1-377ED2BD12FF}"/>
              </a:ext>
            </a:extLst>
          </p:cNvPr>
          <p:cNvSpPr>
            <a:spLocks noGrp="1"/>
          </p:cNvSpPr>
          <p:nvPr>
            <p:ph type="ctrTitle"/>
          </p:nvPr>
        </p:nvSpPr>
        <p:spPr>
          <a:xfrm>
            <a:off x="1941817" y="1027416"/>
            <a:ext cx="7202184" cy="2097506"/>
          </a:xfrm>
        </p:spPr>
        <p:txBody>
          <a:bodyPr>
            <a:normAutofit/>
          </a:bodyPr>
          <a:lstStyle/>
          <a:p>
            <a:r>
              <a:rPr lang="en-GB" dirty="0"/>
              <a:t>ChatGPT as a Tutor for Argumentative Essay Writing</a:t>
            </a:r>
          </a:p>
        </p:txBody>
      </p:sp>
      <p:sp>
        <p:nvSpPr>
          <p:cNvPr id="12" name="Untertitel 11">
            <a:extLst>
              <a:ext uri="{FF2B5EF4-FFF2-40B4-BE49-F238E27FC236}">
                <a16:creationId xmlns:a16="http://schemas.microsoft.com/office/drawing/2014/main" id="{9EE46FDC-9E03-ED4C-AACA-ACB6C91ACD7E}"/>
              </a:ext>
            </a:extLst>
          </p:cNvPr>
          <p:cNvSpPr>
            <a:spLocks noGrp="1"/>
          </p:cNvSpPr>
          <p:nvPr>
            <p:ph type="subTitle" idx="1"/>
          </p:nvPr>
        </p:nvSpPr>
        <p:spPr>
          <a:xfrm>
            <a:off x="7315200" y="3119799"/>
            <a:ext cx="1828800" cy="1568450"/>
          </a:xfrm>
        </p:spPr>
        <p:txBody>
          <a:bodyPr/>
          <a:lstStyle/>
          <a:p>
            <a:r>
              <a:rPr lang="de-DE" dirty="0"/>
              <a:t>Maxim Ryakhovskiy</a:t>
            </a:r>
          </a:p>
        </p:txBody>
      </p:sp>
    </p:spTree>
    <p:extLst>
      <p:ext uri="{BB962C8B-B14F-4D97-AF65-F5344CB8AC3E}">
        <p14:creationId xmlns:p14="http://schemas.microsoft.com/office/powerpoint/2010/main" val="213017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CC4A02B-9F1A-CA94-590C-AEC5A82D41AB}"/>
              </a:ext>
            </a:extLst>
          </p:cNvPr>
          <p:cNvSpPr>
            <a:spLocks noGrp="1"/>
          </p:cNvSpPr>
          <p:nvPr>
            <p:ph type="title"/>
          </p:nvPr>
        </p:nvSpPr>
        <p:spPr/>
        <p:txBody>
          <a:bodyPr/>
          <a:lstStyle/>
          <a:p>
            <a:r>
              <a:rPr lang="en-GB" dirty="0"/>
              <a:t>Results</a:t>
            </a:r>
          </a:p>
        </p:txBody>
      </p:sp>
      <p:sp>
        <p:nvSpPr>
          <p:cNvPr id="7" name="Slide Number Placeholder 6">
            <a:extLst>
              <a:ext uri="{FF2B5EF4-FFF2-40B4-BE49-F238E27FC236}">
                <a16:creationId xmlns:a16="http://schemas.microsoft.com/office/drawing/2014/main" id="{F3713600-DD97-81F6-3153-BDA4D184BBCD}"/>
              </a:ext>
            </a:extLst>
          </p:cNvPr>
          <p:cNvSpPr>
            <a:spLocks noGrp="1"/>
          </p:cNvSpPr>
          <p:nvPr>
            <p:ph type="sldNum" sz="quarter" idx="12"/>
          </p:nvPr>
        </p:nvSpPr>
        <p:spPr/>
        <p:txBody>
          <a:bodyPr/>
          <a:lstStyle/>
          <a:p>
            <a:fld id="{E1E1CD7C-2161-7D43-862E-CE4C333CD873}" type="slidenum">
              <a:rPr lang="fr-FR" smtClean="0"/>
              <a:pPr/>
              <a:t>10</a:t>
            </a:fld>
            <a:endParaRPr lang="fr-FR" dirty="0"/>
          </a:p>
        </p:txBody>
      </p:sp>
      <p:sp>
        <p:nvSpPr>
          <p:cNvPr id="10" name="Text Placeholder 9">
            <a:extLst>
              <a:ext uri="{FF2B5EF4-FFF2-40B4-BE49-F238E27FC236}">
                <a16:creationId xmlns:a16="http://schemas.microsoft.com/office/drawing/2014/main" id="{EC483E0A-6848-37C4-2C5C-910404DDA2E0}"/>
              </a:ext>
            </a:extLst>
          </p:cNvPr>
          <p:cNvSpPr>
            <a:spLocks noGrp="1"/>
          </p:cNvSpPr>
          <p:nvPr>
            <p:ph type="body" sz="quarter" idx="14"/>
          </p:nvPr>
        </p:nvSpPr>
        <p:spPr>
          <a:xfrm>
            <a:off x="904873" y="474920"/>
            <a:ext cx="7982745" cy="718993"/>
          </a:xfrm>
        </p:spPr>
        <p:txBody>
          <a:bodyPr>
            <a:normAutofit/>
          </a:bodyPr>
          <a:lstStyle/>
          <a:p>
            <a:r>
              <a:rPr lang="en-US" sz="1400" dirty="0">
                <a:latin typeface="NimbusRomNo9L"/>
              </a:rPr>
              <a:t>Participants showed a preference for using navigational buttons in the static version, while they favored the conversational option in the ChatGPT-based version.</a:t>
            </a:r>
            <a:endParaRPr lang="en-GB" sz="1400" dirty="0"/>
          </a:p>
        </p:txBody>
      </p:sp>
      <p:pic>
        <p:nvPicPr>
          <p:cNvPr id="13" name="Picture 12" descr="A picture containing text, logo, circle, diagram&#10;&#10;Description automatically generated">
            <a:extLst>
              <a:ext uri="{FF2B5EF4-FFF2-40B4-BE49-F238E27FC236}">
                <a16:creationId xmlns:a16="http://schemas.microsoft.com/office/drawing/2014/main" id="{3071325C-BA77-6AFF-D563-926C92B40C0F}"/>
              </a:ext>
            </a:extLst>
          </p:cNvPr>
          <p:cNvPicPr>
            <a:picLocks noChangeAspect="1"/>
          </p:cNvPicPr>
          <p:nvPr/>
        </p:nvPicPr>
        <p:blipFill>
          <a:blip r:embed="rId3"/>
          <a:stretch>
            <a:fillRect/>
          </a:stretch>
        </p:blipFill>
        <p:spPr>
          <a:xfrm>
            <a:off x="1211368" y="1340922"/>
            <a:ext cx="3084199" cy="1955833"/>
          </a:xfrm>
          <a:prstGeom prst="rect">
            <a:avLst/>
          </a:prstGeom>
        </p:spPr>
      </p:pic>
      <p:pic>
        <p:nvPicPr>
          <p:cNvPr id="14" name="Picture 13" descr="A picture containing text, screenshot, font, logo&#10;&#10;Description automatically generated">
            <a:extLst>
              <a:ext uri="{FF2B5EF4-FFF2-40B4-BE49-F238E27FC236}">
                <a16:creationId xmlns:a16="http://schemas.microsoft.com/office/drawing/2014/main" id="{97910B37-0811-9F21-2409-35B481B99725}"/>
              </a:ext>
            </a:extLst>
          </p:cNvPr>
          <p:cNvPicPr>
            <a:picLocks noChangeAspect="1"/>
          </p:cNvPicPr>
          <p:nvPr/>
        </p:nvPicPr>
        <p:blipFill>
          <a:blip r:embed="rId4"/>
          <a:stretch>
            <a:fillRect/>
          </a:stretch>
        </p:blipFill>
        <p:spPr>
          <a:xfrm>
            <a:off x="3935775" y="1424122"/>
            <a:ext cx="4969140" cy="1750092"/>
          </a:xfrm>
          <a:prstGeom prst="rect">
            <a:avLst/>
          </a:prstGeom>
        </p:spPr>
      </p:pic>
      <p:sp>
        <p:nvSpPr>
          <p:cNvPr id="15" name="TextBox 14">
            <a:extLst>
              <a:ext uri="{FF2B5EF4-FFF2-40B4-BE49-F238E27FC236}">
                <a16:creationId xmlns:a16="http://schemas.microsoft.com/office/drawing/2014/main" id="{1D3EBE33-19EC-6D3C-0252-D1E133118F8A}"/>
              </a:ext>
            </a:extLst>
          </p:cNvPr>
          <p:cNvSpPr txBox="1"/>
          <p:nvPr/>
        </p:nvSpPr>
        <p:spPr>
          <a:xfrm>
            <a:off x="1388961" y="3582373"/>
            <a:ext cx="5434052" cy="577081"/>
          </a:xfrm>
          <a:prstGeom prst="rect">
            <a:avLst/>
          </a:prstGeom>
          <a:noFill/>
        </p:spPr>
        <p:txBody>
          <a:bodyPr wrap="none" rtlCol="0">
            <a:spAutoFit/>
          </a:bodyPr>
          <a:lstStyle/>
          <a:p>
            <a:r>
              <a:rPr lang="en-US" sz="1800" dirty="0">
                <a:solidFill>
                  <a:srgbClr val="193F49"/>
                </a:solidFill>
                <a:effectLst/>
                <a:latin typeface="NimbusSanL"/>
              </a:rPr>
              <a:t>Preference of interaction with the chatbot among users </a:t>
            </a:r>
            <a:endParaRPr lang="en-US" dirty="0"/>
          </a:p>
          <a:p>
            <a:endParaRPr lang="en-GB" dirty="0"/>
          </a:p>
        </p:txBody>
      </p:sp>
      <p:sp>
        <p:nvSpPr>
          <p:cNvPr id="16" name="TextBox 15">
            <a:extLst>
              <a:ext uri="{FF2B5EF4-FFF2-40B4-BE49-F238E27FC236}">
                <a16:creationId xmlns:a16="http://schemas.microsoft.com/office/drawing/2014/main" id="{ABC08780-F62B-8172-3883-84B5C6189920}"/>
              </a:ext>
            </a:extLst>
          </p:cNvPr>
          <p:cNvSpPr txBox="1"/>
          <p:nvPr/>
        </p:nvSpPr>
        <p:spPr>
          <a:xfrm>
            <a:off x="2459155" y="3296755"/>
            <a:ext cx="588623" cy="300082"/>
          </a:xfrm>
          <a:prstGeom prst="rect">
            <a:avLst/>
          </a:prstGeom>
          <a:noFill/>
        </p:spPr>
        <p:txBody>
          <a:bodyPr wrap="none" rtlCol="0">
            <a:spAutoFit/>
          </a:bodyPr>
          <a:lstStyle/>
          <a:p>
            <a:r>
              <a:rPr lang="en-GB" dirty="0"/>
              <a:t>static</a:t>
            </a:r>
          </a:p>
        </p:txBody>
      </p:sp>
      <p:sp>
        <p:nvSpPr>
          <p:cNvPr id="17" name="TextBox 16">
            <a:extLst>
              <a:ext uri="{FF2B5EF4-FFF2-40B4-BE49-F238E27FC236}">
                <a16:creationId xmlns:a16="http://schemas.microsoft.com/office/drawing/2014/main" id="{57118CD5-14CA-F818-AE77-C189E0A980E8}"/>
              </a:ext>
            </a:extLst>
          </p:cNvPr>
          <p:cNvSpPr txBox="1"/>
          <p:nvPr/>
        </p:nvSpPr>
        <p:spPr>
          <a:xfrm>
            <a:off x="4768056" y="3332972"/>
            <a:ext cx="829073" cy="300082"/>
          </a:xfrm>
          <a:prstGeom prst="rect">
            <a:avLst/>
          </a:prstGeom>
          <a:noFill/>
        </p:spPr>
        <p:txBody>
          <a:bodyPr wrap="none" rtlCol="0">
            <a:spAutoFit/>
          </a:bodyPr>
          <a:lstStyle/>
          <a:p>
            <a:r>
              <a:rPr lang="en-GB" dirty="0"/>
              <a:t>dynamic</a:t>
            </a:r>
          </a:p>
        </p:txBody>
      </p:sp>
      <p:sp>
        <p:nvSpPr>
          <p:cNvPr id="18" name="TextBox 17">
            <a:extLst>
              <a:ext uri="{FF2B5EF4-FFF2-40B4-BE49-F238E27FC236}">
                <a16:creationId xmlns:a16="http://schemas.microsoft.com/office/drawing/2014/main" id="{E21D5F90-A9AA-92B0-5066-9AB55A158003}"/>
              </a:ext>
            </a:extLst>
          </p:cNvPr>
          <p:cNvSpPr txBox="1"/>
          <p:nvPr/>
        </p:nvSpPr>
        <p:spPr>
          <a:xfrm>
            <a:off x="399737" y="4482322"/>
            <a:ext cx="8487881" cy="415498"/>
          </a:xfrm>
          <a:prstGeom prst="rect">
            <a:avLst/>
          </a:prstGeom>
          <a:noFill/>
        </p:spPr>
        <p:txBody>
          <a:bodyPr wrap="square" rtlCol="0">
            <a:spAutoFit/>
          </a:bodyPr>
          <a:lstStyle/>
          <a:p>
            <a:r>
              <a:rPr lang="en-US" sz="1050" i="1" dirty="0">
                <a:effectLst/>
              </a:rPr>
              <a:t>“the (dynamic) bot is slower but the text explains everything much better respect to the static one. I can make any question and get answer”</a:t>
            </a:r>
          </a:p>
          <a:p>
            <a:endParaRPr lang="en-GB" sz="1050" i="1" dirty="0"/>
          </a:p>
        </p:txBody>
      </p:sp>
      <p:sp>
        <p:nvSpPr>
          <p:cNvPr id="19" name="TextBox 18">
            <a:extLst>
              <a:ext uri="{FF2B5EF4-FFF2-40B4-BE49-F238E27FC236}">
                <a16:creationId xmlns:a16="http://schemas.microsoft.com/office/drawing/2014/main" id="{284987D2-891B-8AE5-8B24-7F4B3B0AED14}"/>
              </a:ext>
            </a:extLst>
          </p:cNvPr>
          <p:cNvSpPr txBox="1"/>
          <p:nvPr/>
        </p:nvSpPr>
        <p:spPr>
          <a:xfrm>
            <a:off x="1826602" y="4093471"/>
            <a:ext cx="4937930" cy="253916"/>
          </a:xfrm>
          <a:prstGeom prst="rect">
            <a:avLst/>
          </a:prstGeom>
          <a:noFill/>
        </p:spPr>
        <p:txBody>
          <a:bodyPr wrap="square" rtlCol="0">
            <a:spAutoFit/>
          </a:bodyPr>
          <a:lstStyle/>
          <a:p>
            <a:r>
              <a:rPr lang="en-US" sz="1050" i="1" dirty="0">
                <a:effectLst/>
              </a:rPr>
              <a:t>“it would have been impossible to find correct information without buttons”</a:t>
            </a:r>
            <a:endParaRPr lang="en-US" sz="1050" i="1" dirty="0"/>
          </a:p>
        </p:txBody>
      </p:sp>
    </p:spTree>
    <p:extLst>
      <p:ext uri="{BB962C8B-B14F-4D97-AF65-F5344CB8AC3E}">
        <p14:creationId xmlns:p14="http://schemas.microsoft.com/office/powerpoint/2010/main" val="78736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607CB-D0B7-6891-70E8-16D66C8D5A1A}"/>
              </a:ext>
            </a:extLst>
          </p:cNvPr>
          <p:cNvSpPr>
            <a:spLocks noGrp="1"/>
          </p:cNvSpPr>
          <p:nvPr>
            <p:ph type="title"/>
          </p:nvPr>
        </p:nvSpPr>
        <p:spPr/>
        <p:txBody>
          <a:bodyPr/>
          <a:lstStyle/>
          <a:p>
            <a:r>
              <a:rPr lang="en-GB" dirty="0"/>
              <a:t>Results</a:t>
            </a:r>
          </a:p>
        </p:txBody>
      </p:sp>
      <p:sp>
        <p:nvSpPr>
          <p:cNvPr id="6" name="Text Placeholder 5">
            <a:extLst>
              <a:ext uri="{FF2B5EF4-FFF2-40B4-BE49-F238E27FC236}">
                <a16:creationId xmlns:a16="http://schemas.microsoft.com/office/drawing/2014/main" id="{D4264538-61EF-5FD1-5D48-669DF1C64749}"/>
              </a:ext>
            </a:extLst>
          </p:cNvPr>
          <p:cNvSpPr>
            <a:spLocks noGrp="1"/>
          </p:cNvSpPr>
          <p:nvPr>
            <p:ph type="body" sz="quarter" idx="14"/>
          </p:nvPr>
        </p:nvSpPr>
        <p:spPr>
          <a:xfrm>
            <a:off x="904875" y="484503"/>
            <a:ext cx="7726362" cy="240072"/>
          </a:xfrm>
        </p:spPr>
        <p:txBody>
          <a:bodyPr>
            <a:normAutofit fontScale="70000" lnSpcReduction="20000"/>
          </a:bodyPr>
          <a:lstStyle/>
          <a:p>
            <a:r>
              <a:rPr lang="en-US" sz="1800" dirty="0">
                <a:effectLst/>
                <a:latin typeface="NimbusRomNo9L"/>
              </a:rPr>
              <a:t>Dynamic feedback was preferred by the participants.</a:t>
            </a:r>
            <a:endParaRPr lang="en-GB" dirty="0"/>
          </a:p>
        </p:txBody>
      </p:sp>
      <p:pic>
        <p:nvPicPr>
          <p:cNvPr id="8" name="Picture 7" descr="A picture containing screenshot, text, diagram, software&#10;&#10;Description automatically generated">
            <a:extLst>
              <a:ext uri="{FF2B5EF4-FFF2-40B4-BE49-F238E27FC236}">
                <a16:creationId xmlns:a16="http://schemas.microsoft.com/office/drawing/2014/main" id="{5F536851-3ECF-B412-28B9-5911BF2C6C71}"/>
              </a:ext>
            </a:extLst>
          </p:cNvPr>
          <p:cNvPicPr>
            <a:picLocks noChangeAspect="1"/>
          </p:cNvPicPr>
          <p:nvPr/>
        </p:nvPicPr>
        <p:blipFill rotWithShape="1">
          <a:blip r:embed="rId3"/>
          <a:srcRect t="8009"/>
          <a:stretch/>
        </p:blipFill>
        <p:spPr>
          <a:xfrm>
            <a:off x="200025" y="1187587"/>
            <a:ext cx="4313189" cy="2692307"/>
          </a:xfrm>
          <a:prstGeom prst="rect">
            <a:avLst/>
          </a:prstGeom>
        </p:spPr>
      </p:pic>
      <p:pic>
        <p:nvPicPr>
          <p:cNvPr id="10" name="Picture 9" descr="A green pie chart with white text&#10;&#10;Description automatically generated with medium confidence">
            <a:extLst>
              <a:ext uri="{FF2B5EF4-FFF2-40B4-BE49-F238E27FC236}">
                <a16:creationId xmlns:a16="http://schemas.microsoft.com/office/drawing/2014/main" id="{FF0A79DF-39D9-E433-7AE4-57B59140517A}"/>
              </a:ext>
            </a:extLst>
          </p:cNvPr>
          <p:cNvPicPr>
            <a:picLocks noChangeAspect="1"/>
          </p:cNvPicPr>
          <p:nvPr/>
        </p:nvPicPr>
        <p:blipFill rotWithShape="1">
          <a:blip r:embed="rId4"/>
          <a:srcRect t="8029"/>
          <a:stretch/>
        </p:blipFill>
        <p:spPr>
          <a:xfrm>
            <a:off x="4625723" y="1187587"/>
            <a:ext cx="4291273" cy="2631143"/>
          </a:xfrm>
          <a:prstGeom prst="rect">
            <a:avLst/>
          </a:prstGeom>
        </p:spPr>
      </p:pic>
      <p:sp>
        <p:nvSpPr>
          <p:cNvPr id="11" name="TextBox 10">
            <a:extLst>
              <a:ext uri="{FF2B5EF4-FFF2-40B4-BE49-F238E27FC236}">
                <a16:creationId xmlns:a16="http://schemas.microsoft.com/office/drawing/2014/main" id="{4AA899CF-CC06-9DFF-867D-B86571FFB389}"/>
              </a:ext>
            </a:extLst>
          </p:cNvPr>
          <p:cNvSpPr txBox="1"/>
          <p:nvPr/>
        </p:nvSpPr>
        <p:spPr>
          <a:xfrm>
            <a:off x="2844604" y="861928"/>
            <a:ext cx="3454792" cy="338554"/>
          </a:xfrm>
          <a:prstGeom prst="rect">
            <a:avLst/>
          </a:prstGeom>
          <a:noFill/>
        </p:spPr>
        <p:txBody>
          <a:bodyPr wrap="none" rtlCol="0">
            <a:spAutoFit/>
          </a:bodyPr>
          <a:lstStyle/>
          <a:p>
            <a:pPr algn="ctr"/>
            <a:r>
              <a:rPr lang="en-US" sz="1600" b="0" i="0" u="none" strike="noStrike" dirty="0">
                <a:solidFill>
                  <a:srgbClr val="202124"/>
                </a:solidFill>
                <a:effectLst/>
                <a:latin typeface="Roboto" panose="02000000000000000000" pitchFamily="2" charset="0"/>
              </a:rPr>
              <a:t>The provided feedback was helpful?</a:t>
            </a:r>
            <a:endParaRPr lang="en-GB" sz="1600" dirty="0"/>
          </a:p>
        </p:txBody>
      </p:sp>
      <p:sp>
        <p:nvSpPr>
          <p:cNvPr id="12" name="TextBox 11">
            <a:extLst>
              <a:ext uri="{FF2B5EF4-FFF2-40B4-BE49-F238E27FC236}">
                <a16:creationId xmlns:a16="http://schemas.microsoft.com/office/drawing/2014/main" id="{440EAE97-2010-2147-898E-DF783B7267C0}"/>
              </a:ext>
            </a:extLst>
          </p:cNvPr>
          <p:cNvSpPr txBox="1"/>
          <p:nvPr/>
        </p:nvSpPr>
        <p:spPr>
          <a:xfrm>
            <a:off x="2047880" y="3752034"/>
            <a:ext cx="617477" cy="300082"/>
          </a:xfrm>
          <a:prstGeom prst="rect">
            <a:avLst/>
          </a:prstGeom>
          <a:noFill/>
        </p:spPr>
        <p:txBody>
          <a:bodyPr wrap="none" rtlCol="0">
            <a:spAutoFit/>
          </a:bodyPr>
          <a:lstStyle/>
          <a:p>
            <a:r>
              <a:rPr lang="en-GB" dirty="0"/>
              <a:t>Static</a:t>
            </a:r>
          </a:p>
        </p:txBody>
      </p:sp>
      <p:sp>
        <p:nvSpPr>
          <p:cNvPr id="13" name="TextBox 12">
            <a:extLst>
              <a:ext uri="{FF2B5EF4-FFF2-40B4-BE49-F238E27FC236}">
                <a16:creationId xmlns:a16="http://schemas.microsoft.com/office/drawing/2014/main" id="{17B1EC5C-AD62-A133-B9AD-F4959F088938}"/>
              </a:ext>
            </a:extLst>
          </p:cNvPr>
          <p:cNvSpPr txBox="1"/>
          <p:nvPr/>
        </p:nvSpPr>
        <p:spPr>
          <a:xfrm>
            <a:off x="6342395" y="3752034"/>
            <a:ext cx="857927" cy="300082"/>
          </a:xfrm>
          <a:prstGeom prst="rect">
            <a:avLst/>
          </a:prstGeom>
          <a:noFill/>
        </p:spPr>
        <p:txBody>
          <a:bodyPr wrap="none" rtlCol="0">
            <a:spAutoFit/>
          </a:bodyPr>
          <a:lstStyle/>
          <a:p>
            <a:r>
              <a:rPr lang="en-GB" dirty="0"/>
              <a:t>Dynamic</a:t>
            </a:r>
          </a:p>
        </p:txBody>
      </p:sp>
      <p:sp>
        <p:nvSpPr>
          <p:cNvPr id="14" name="Slide Number Placeholder 6">
            <a:extLst>
              <a:ext uri="{FF2B5EF4-FFF2-40B4-BE49-F238E27FC236}">
                <a16:creationId xmlns:a16="http://schemas.microsoft.com/office/drawing/2014/main" id="{70741828-BD41-9589-E070-3B495DFA629F}"/>
              </a:ext>
            </a:extLst>
          </p:cNvPr>
          <p:cNvSpPr>
            <a:spLocks noGrp="1"/>
          </p:cNvSpPr>
          <p:nvPr>
            <p:ph type="sldNum" sz="quarter" idx="12"/>
          </p:nvPr>
        </p:nvSpPr>
        <p:spPr>
          <a:xfrm>
            <a:off x="8631238" y="195263"/>
            <a:ext cx="512762" cy="163552"/>
          </a:xfrm>
        </p:spPr>
        <p:txBody>
          <a:bodyPr/>
          <a:lstStyle/>
          <a:p>
            <a:fld id="{E1E1CD7C-2161-7D43-862E-CE4C333CD873}" type="slidenum">
              <a:rPr lang="fr-FR" smtClean="0"/>
              <a:pPr/>
              <a:t>11</a:t>
            </a:fld>
            <a:endParaRPr lang="fr-FR" dirty="0"/>
          </a:p>
        </p:txBody>
      </p:sp>
      <p:sp>
        <p:nvSpPr>
          <p:cNvPr id="16" name="TextBox 15">
            <a:extLst>
              <a:ext uri="{FF2B5EF4-FFF2-40B4-BE49-F238E27FC236}">
                <a16:creationId xmlns:a16="http://schemas.microsoft.com/office/drawing/2014/main" id="{7B46FE68-1710-7F03-E29B-FE2F0B76A49D}"/>
              </a:ext>
            </a:extLst>
          </p:cNvPr>
          <p:cNvSpPr txBox="1"/>
          <p:nvPr/>
        </p:nvSpPr>
        <p:spPr>
          <a:xfrm>
            <a:off x="296068" y="4586878"/>
            <a:ext cx="8789586" cy="253916"/>
          </a:xfrm>
          <a:prstGeom prst="rect">
            <a:avLst/>
          </a:prstGeom>
          <a:noFill/>
        </p:spPr>
        <p:txBody>
          <a:bodyPr wrap="none" rtlCol="0">
            <a:spAutoFit/>
          </a:bodyPr>
          <a:lstStyle/>
          <a:p>
            <a:r>
              <a:rPr lang="en-US" sz="1050" i="1" dirty="0">
                <a:effectLst/>
              </a:rPr>
              <a:t>“the dynamic version is much slower, but the feedback provided it much better. it is good to have some explanations about mistakes in the essay”</a:t>
            </a:r>
          </a:p>
        </p:txBody>
      </p:sp>
      <p:sp>
        <p:nvSpPr>
          <p:cNvPr id="18" name="TextBox 17">
            <a:extLst>
              <a:ext uri="{FF2B5EF4-FFF2-40B4-BE49-F238E27FC236}">
                <a16:creationId xmlns:a16="http://schemas.microsoft.com/office/drawing/2014/main" id="{07991617-EACA-ABD2-7104-DC30CB2B337E}"/>
              </a:ext>
            </a:extLst>
          </p:cNvPr>
          <p:cNvSpPr txBox="1"/>
          <p:nvPr/>
        </p:nvSpPr>
        <p:spPr>
          <a:xfrm>
            <a:off x="218873" y="4192539"/>
            <a:ext cx="8943976" cy="253916"/>
          </a:xfrm>
          <a:prstGeom prst="rect">
            <a:avLst/>
          </a:prstGeom>
          <a:noFill/>
        </p:spPr>
        <p:txBody>
          <a:bodyPr wrap="square">
            <a:spAutoFit/>
          </a:bodyPr>
          <a:lstStyle/>
          <a:p>
            <a:r>
              <a:rPr lang="en-US" sz="1050" i="1" dirty="0">
                <a:effectLst/>
              </a:rPr>
              <a:t>“I like that you can see the sentences highlighted. However, they are sometimes wrong. I would like to know how to improve my skills, it is not said”</a:t>
            </a:r>
          </a:p>
        </p:txBody>
      </p:sp>
    </p:spTree>
    <p:extLst>
      <p:ext uri="{BB962C8B-B14F-4D97-AF65-F5344CB8AC3E}">
        <p14:creationId xmlns:p14="http://schemas.microsoft.com/office/powerpoint/2010/main" val="847845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607CB-D0B7-6891-70E8-16D66C8D5A1A}"/>
              </a:ext>
            </a:extLst>
          </p:cNvPr>
          <p:cNvSpPr>
            <a:spLocks noGrp="1"/>
          </p:cNvSpPr>
          <p:nvPr>
            <p:ph type="title"/>
          </p:nvPr>
        </p:nvSpPr>
        <p:spPr/>
        <p:txBody>
          <a:bodyPr/>
          <a:lstStyle/>
          <a:p>
            <a:r>
              <a:rPr lang="en-GB" dirty="0"/>
              <a:t>Results</a:t>
            </a:r>
          </a:p>
        </p:txBody>
      </p:sp>
      <p:sp>
        <p:nvSpPr>
          <p:cNvPr id="6" name="Text Placeholder 5">
            <a:extLst>
              <a:ext uri="{FF2B5EF4-FFF2-40B4-BE49-F238E27FC236}">
                <a16:creationId xmlns:a16="http://schemas.microsoft.com/office/drawing/2014/main" id="{D4264538-61EF-5FD1-5D48-669DF1C64749}"/>
              </a:ext>
            </a:extLst>
          </p:cNvPr>
          <p:cNvSpPr>
            <a:spLocks noGrp="1"/>
          </p:cNvSpPr>
          <p:nvPr>
            <p:ph type="body" sz="quarter" idx="14"/>
          </p:nvPr>
        </p:nvSpPr>
        <p:spPr>
          <a:xfrm>
            <a:off x="904875" y="498778"/>
            <a:ext cx="7726362" cy="240072"/>
          </a:xfrm>
        </p:spPr>
        <p:txBody>
          <a:bodyPr>
            <a:normAutofit fontScale="70000" lnSpcReduction="20000"/>
          </a:bodyPr>
          <a:lstStyle/>
          <a:p>
            <a:r>
              <a:rPr lang="en-US" dirty="0">
                <a:latin typeface="NimbusRomNo9L"/>
              </a:rPr>
              <a:t>In general, t</a:t>
            </a:r>
            <a:r>
              <a:rPr lang="en-US" sz="1800" dirty="0">
                <a:effectLst/>
                <a:latin typeface="NimbusRomNo9L"/>
              </a:rPr>
              <a:t>he dynamic version is perceived to be superior compared to the static one.</a:t>
            </a:r>
            <a:endParaRPr lang="en-GB" dirty="0"/>
          </a:p>
        </p:txBody>
      </p:sp>
      <p:pic>
        <p:nvPicPr>
          <p:cNvPr id="3" name="Picture 2" descr="A green and blue pie chart&#10;&#10;Description automatically generated with medium confidence">
            <a:extLst>
              <a:ext uri="{FF2B5EF4-FFF2-40B4-BE49-F238E27FC236}">
                <a16:creationId xmlns:a16="http://schemas.microsoft.com/office/drawing/2014/main" id="{2C6DC857-9E50-F8E8-1132-64699A17307B}"/>
              </a:ext>
            </a:extLst>
          </p:cNvPr>
          <p:cNvPicPr>
            <a:picLocks noChangeAspect="1"/>
          </p:cNvPicPr>
          <p:nvPr/>
        </p:nvPicPr>
        <p:blipFill rotWithShape="1">
          <a:blip r:embed="rId3"/>
          <a:srcRect t="8392"/>
          <a:stretch/>
        </p:blipFill>
        <p:spPr>
          <a:xfrm>
            <a:off x="220784" y="1202035"/>
            <a:ext cx="4291103" cy="2620663"/>
          </a:xfrm>
          <a:prstGeom prst="rect">
            <a:avLst/>
          </a:prstGeom>
        </p:spPr>
      </p:pic>
      <p:pic>
        <p:nvPicPr>
          <p:cNvPr id="7" name="Picture 6" descr="A green circle with white text&#10;&#10;Description automatically generated with low confidence">
            <a:extLst>
              <a:ext uri="{FF2B5EF4-FFF2-40B4-BE49-F238E27FC236}">
                <a16:creationId xmlns:a16="http://schemas.microsoft.com/office/drawing/2014/main" id="{8377B1FB-ED56-2C7E-951B-A9952BB3E855}"/>
              </a:ext>
            </a:extLst>
          </p:cNvPr>
          <p:cNvPicPr>
            <a:picLocks noChangeAspect="1"/>
          </p:cNvPicPr>
          <p:nvPr/>
        </p:nvPicPr>
        <p:blipFill rotWithShape="1">
          <a:blip r:embed="rId4"/>
          <a:srcRect t="8477"/>
          <a:stretch/>
        </p:blipFill>
        <p:spPr>
          <a:xfrm>
            <a:off x="4674936" y="1244388"/>
            <a:ext cx="4248280" cy="2592114"/>
          </a:xfrm>
          <a:prstGeom prst="rect">
            <a:avLst/>
          </a:prstGeom>
        </p:spPr>
      </p:pic>
      <p:sp>
        <p:nvSpPr>
          <p:cNvPr id="9" name="TextBox 8">
            <a:extLst>
              <a:ext uri="{FF2B5EF4-FFF2-40B4-BE49-F238E27FC236}">
                <a16:creationId xmlns:a16="http://schemas.microsoft.com/office/drawing/2014/main" id="{2B201CA3-24AE-7D95-B0F5-467BA7470F75}"/>
              </a:ext>
            </a:extLst>
          </p:cNvPr>
          <p:cNvSpPr txBox="1"/>
          <p:nvPr/>
        </p:nvSpPr>
        <p:spPr>
          <a:xfrm>
            <a:off x="1006504" y="864538"/>
            <a:ext cx="7216746" cy="338554"/>
          </a:xfrm>
          <a:prstGeom prst="rect">
            <a:avLst/>
          </a:prstGeom>
          <a:noFill/>
        </p:spPr>
        <p:txBody>
          <a:bodyPr wrap="square" rtlCol="0">
            <a:spAutoFit/>
          </a:bodyPr>
          <a:lstStyle/>
          <a:p>
            <a:pPr algn="ctr"/>
            <a:r>
              <a:rPr lang="en-US" sz="1600" b="0" u="none" strike="noStrike" dirty="0">
                <a:solidFill>
                  <a:srgbClr val="202124"/>
                </a:solidFill>
                <a:effectLst/>
                <a:latin typeface="Roboto" panose="02000000000000000000" pitchFamily="2" charset="0"/>
              </a:rPr>
              <a:t>Overall, how would you describe the experience with the dynamic system?</a:t>
            </a:r>
            <a:endParaRPr lang="en-GB" sz="1600" dirty="0"/>
          </a:p>
        </p:txBody>
      </p:sp>
      <p:sp>
        <p:nvSpPr>
          <p:cNvPr id="12" name="TextBox 11">
            <a:extLst>
              <a:ext uri="{FF2B5EF4-FFF2-40B4-BE49-F238E27FC236}">
                <a16:creationId xmlns:a16="http://schemas.microsoft.com/office/drawing/2014/main" id="{CB1337D7-E7D9-9561-47BE-64DD1A6C6C6F}"/>
              </a:ext>
            </a:extLst>
          </p:cNvPr>
          <p:cNvSpPr txBox="1"/>
          <p:nvPr/>
        </p:nvSpPr>
        <p:spPr>
          <a:xfrm>
            <a:off x="2057596" y="3752034"/>
            <a:ext cx="617477" cy="300082"/>
          </a:xfrm>
          <a:prstGeom prst="rect">
            <a:avLst/>
          </a:prstGeom>
          <a:noFill/>
        </p:spPr>
        <p:txBody>
          <a:bodyPr wrap="none" rtlCol="0">
            <a:spAutoFit/>
          </a:bodyPr>
          <a:lstStyle/>
          <a:p>
            <a:r>
              <a:rPr lang="en-GB" dirty="0"/>
              <a:t>Static</a:t>
            </a:r>
          </a:p>
        </p:txBody>
      </p:sp>
      <p:sp>
        <p:nvSpPr>
          <p:cNvPr id="13" name="TextBox 12">
            <a:extLst>
              <a:ext uri="{FF2B5EF4-FFF2-40B4-BE49-F238E27FC236}">
                <a16:creationId xmlns:a16="http://schemas.microsoft.com/office/drawing/2014/main" id="{306AF27D-EEF0-3F6F-D7F0-E81FD7699CC5}"/>
              </a:ext>
            </a:extLst>
          </p:cNvPr>
          <p:cNvSpPr txBox="1"/>
          <p:nvPr/>
        </p:nvSpPr>
        <p:spPr>
          <a:xfrm>
            <a:off x="6334515" y="3752034"/>
            <a:ext cx="857927" cy="300082"/>
          </a:xfrm>
          <a:prstGeom prst="rect">
            <a:avLst/>
          </a:prstGeom>
          <a:noFill/>
        </p:spPr>
        <p:txBody>
          <a:bodyPr wrap="none" rtlCol="0">
            <a:spAutoFit/>
          </a:bodyPr>
          <a:lstStyle/>
          <a:p>
            <a:r>
              <a:rPr lang="en-GB" dirty="0"/>
              <a:t>Dynamic</a:t>
            </a:r>
          </a:p>
        </p:txBody>
      </p:sp>
      <p:sp>
        <p:nvSpPr>
          <p:cNvPr id="15" name="TextBox 14">
            <a:extLst>
              <a:ext uri="{FF2B5EF4-FFF2-40B4-BE49-F238E27FC236}">
                <a16:creationId xmlns:a16="http://schemas.microsoft.com/office/drawing/2014/main" id="{5952004B-324A-7DB5-E6FC-F4AA86484E3B}"/>
              </a:ext>
            </a:extLst>
          </p:cNvPr>
          <p:cNvSpPr txBox="1"/>
          <p:nvPr/>
        </p:nvSpPr>
        <p:spPr>
          <a:xfrm>
            <a:off x="1029953" y="4319045"/>
            <a:ext cx="7084093" cy="253916"/>
          </a:xfrm>
          <a:prstGeom prst="rect">
            <a:avLst/>
          </a:prstGeom>
          <a:noFill/>
        </p:spPr>
        <p:txBody>
          <a:bodyPr wrap="square">
            <a:spAutoFit/>
          </a:bodyPr>
          <a:lstStyle/>
          <a:p>
            <a:r>
              <a:rPr lang="en-US" sz="1050" i="1" dirty="0">
                <a:effectLst/>
                <a:latin typeface="NimbusRomNo9L"/>
              </a:rPr>
              <a:t>“Even though dynamic is slower, the ability to hold conversation and provide very deep feedback is more important to me</a:t>
            </a:r>
            <a:r>
              <a:rPr lang="en-US" sz="1050" i="1" dirty="0">
                <a:latin typeface="NimbusRomNo9L"/>
              </a:rPr>
              <a:t>”</a:t>
            </a:r>
            <a:endParaRPr lang="en-US" sz="1050" i="1" dirty="0">
              <a:effectLst/>
            </a:endParaRPr>
          </a:p>
        </p:txBody>
      </p:sp>
      <p:sp>
        <p:nvSpPr>
          <p:cNvPr id="16" name="Slide Number Placeholder 6">
            <a:extLst>
              <a:ext uri="{FF2B5EF4-FFF2-40B4-BE49-F238E27FC236}">
                <a16:creationId xmlns:a16="http://schemas.microsoft.com/office/drawing/2014/main" id="{291FB844-4FDF-C82B-6D52-4079E40F5523}"/>
              </a:ext>
            </a:extLst>
          </p:cNvPr>
          <p:cNvSpPr>
            <a:spLocks noGrp="1"/>
          </p:cNvSpPr>
          <p:nvPr>
            <p:ph type="sldNum" sz="quarter" idx="12"/>
          </p:nvPr>
        </p:nvSpPr>
        <p:spPr>
          <a:xfrm>
            <a:off x="8631238" y="195263"/>
            <a:ext cx="512762" cy="163552"/>
          </a:xfrm>
        </p:spPr>
        <p:txBody>
          <a:bodyPr/>
          <a:lstStyle/>
          <a:p>
            <a:fld id="{E1E1CD7C-2161-7D43-862E-CE4C333CD873}" type="slidenum">
              <a:rPr lang="fr-FR" smtClean="0"/>
              <a:pPr/>
              <a:t>12</a:t>
            </a:fld>
            <a:endParaRPr lang="fr-FR" dirty="0"/>
          </a:p>
        </p:txBody>
      </p:sp>
    </p:spTree>
    <p:extLst>
      <p:ext uri="{BB962C8B-B14F-4D97-AF65-F5344CB8AC3E}">
        <p14:creationId xmlns:p14="http://schemas.microsoft.com/office/powerpoint/2010/main" val="3751339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14E39-A52E-8159-6713-64BEE6D30DD3}"/>
              </a:ext>
            </a:extLst>
          </p:cNvPr>
          <p:cNvSpPr>
            <a:spLocks noGrp="1"/>
          </p:cNvSpPr>
          <p:nvPr>
            <p:ph type="title"/>
          </p:nvPr>
        </p:nvSpPr>
        <p:spPr/>
        <p:txBody>
          <a:bodyPr/>
          <a:lstStyle/>
          <a:p>
            <a:r>
              <a:rPr lang="en-GB" dirty="0"/>
              <a:t>Implications</a:t>
            </a:r>
          </a:p>
        </p:txBody>
      </p:sp>
      <p:sp>
        <p:nvSpPr>
          <p:cNvPr id="3" name="Text Placeholder 2">
            <a:extLst>
              <a:ext uri="{FF2B5EF4-FFF2-40B4-BE49-F238E27FC236}">
                <a16:creationId xmlns:a16="http://schemas.microsoft.com/office/drawing/2014/main" id="{BADFDB8D-CC16-D47F-8A43-6B098C8864C1}"/>
              </a:ext>
            </a:extLst>
          </p:cNvPr>
          <p:cNvSpPr>
            <a:spLocks noGrp="1"/>
          </p:cNvSpPr>
          <p:nvPr>
            <p:ph type="body" idx="1"/>
          </p:nvPr>
        </p:nvSpPr>
        <p:spPr/>
        <p:txBody>
          <a:bodyPr/>
          <a:lstStyle/>
          <a:p>
            <a:pPr marL="285750" indent="-285750">
              <a:buFont typeface="Arial" panose="020B0604020202020204" pitchFamily="34" charset="0"/>
              <a:buChar char="•"/>
            </a:pPr>
            <a:r>
              <a:rPr lang="en-GB" dirty="0"/>
              <a:t>ChatGPT evaluation and conversational abilities</a:t>
            </a:r>
          </a:p>
          <a:p>
            <a:pPr marL="285750" indent="-285750">
              <a:buFont typeface="Arial" panose="020B0604020202020204" pitchFamily="34" charset="0"/>
              <a:buChar char="•"/>
            </a:pPr>
            <a:r>
              <a:rPr lang="en-GB" dirty="0"/>
              <a:t>Potential in educational setting</a:t>
            </a:r>
          </a:p>
          <a:p>
            <a:pPr marL="285750" indent="-285750">
              <a:buFont typeface="Arial" panose="020B0604020202020204" pitchFamily="34" charset="0"/>
              <a:buChar char="•"/>
            </a:pPr>
            <a:r>
              <a:rPr lang="en-GB" dirty="0"/>
              <a:t>Interactive evaluation</a:t>
            </a:r>
          </a:p>
        </p:txBody>
      </p:sp>
      <p:sp>
        <p:nvSpPr>
          <p:cNvPr id="6" name="Footer Placeholder 5">
            <a:extLst>
              <a:ext uri="{FF2B5EF4-FFF2-40B4-BE49-F238E27FC236}">
                <a16:creationId xmlns:a16="http://schemas.microsoft.com/office/drawing/2014/main" id="{C5944BF2-EB28-0E62-40A0-0CBEB04E7999}"/>
              </a:ext>
            </a:extLst>
          </p:cNvPr>
          <p:cNvSpPr>
            <a:spLocks noGrp="1"/>
          </p:cNvSpPr>
          <p:nvPr>
            <p:ph type="ftr" sz="quarter" idx="15"/>
          </p:nvPr>
        </p:nvSpPr>
        <p:spPr/>
        <p:txBody>
          <a:bodyPr/>
          <a:lstStyle/>
          <a:p>
            <a:r>
              <a:rPr lang="fr-FR"/>
              <a:t>Speaker </a:t>
            </a:r>
            <a:endParaRPr lang="fr-FR" dirty="0"/>
          </a:p>
        </p:txBody>
      </p:sp>
      <p:sp>
        <p:nvSpPr>
          <p:cNvPr id="7" name="Slide Number Placeholder 6">
            <a:extLst>
              <a:ext uri="{FF2B5EF4-FFF2-40B4-BE49-F238E27FC236}">
                <a16:creationId xmlns:a16="http://schemas.microsoft.com/office/drawing/2014/main" id="{095E1F56-8757-4DB7-4BBA-19B59249FC5C}"/>
              </a:ext>
            </a:extLst>
          </p:cNvPr>
          <p:cNvSpPr>
            <a:spLocks noGrp="1"/>
          </p:cNvSpPr>
          <p:nvPr>
            <p:ph type="sldNum" sz="quarter" idx="16"/>
          </p:nvPr>
        </p:nvSpPr>
        <p:spPr/>
        <p:txBody>
          <a:bodyPr/>
          <a:lstStyle/>
          <a:p>
            <a:fld id="{E1E1CD7C-2161-7D43-862E-CE4C333CD873}" type="slidenum">
              <a:rPr lang="fr-FR" smtClean="0"/>
              <a:pPr/>
              <a:t>13</a:t>
            </a:fld>
            <a:endParaRPr lang="fr-FR" dirty="0"/>
          </a:p>
        </p:txBody>
      </p:sp>
      <p:sp>
        <p:nvSpPr>
          <p:cNvPr id="8" name="TextBox 7">
            <a:extLst>
              <a:ext uri="{FF2B5EF4-FFF2-40B4-BE49-F238E27FC236}">
                <a16:creationId xmlns:a16="http://schemas.microsoft.com/office/drawing/2014/main" id="{FBB1F523-E51D-02C4-8B14-2270D4721BB2}"/>
              </a:ext>
            </a:extLst>
          </p:cNvPr>
          <p:cNvSpPr txBox="1"/>
          <p:nvPr/>
        </p:nvSpPr>
        <p:spPr>
          <a:xfrm>
            <a:off x="8132185" y="4912668"/>
            <a:ext cx="1011815" cy="230832"/>
          </a:xfrm>
          <a:prstGeom prst="rect">
            <a:avLst/>
          </a:prstGeom>
          <a:noFill/>
        </p:spPr>
        <p:txBody>
          <a:bodyPr wrap="none" rtlCol="0">
            <a:spAutoFit/>
          </a:bodyPr>
          <a:lstStyle/>
          <a:p>
            <a:r>
              <a:rPr lang="en-US" sz="900" dirty="0">
                <a:solidFill>
                  <a:schemeClr val="tx1">
                    <a:lumMod val="50000"/>
                  </a:schemeClr>
                </a:solidFill>
                <a:effectLst/>
                <a:latin typeface="+mn-lt"/>
              </a:rPr>
              <a:t>Lee et. al., 2022</a:t>
            </a:r>
            <a:endParaRPr lang="en-GB" sz="900" dirty="0">
              <a:solidFill>
                <a:schemeClr val="tx1">
                  <a:lumMod val="50000"/>
                </a:schemeClr>
              </a:solidFill>
            </a:endParaRPr>
          </a:p>
        </p:txBody>
      </p:sp>
      <p:pic>
        <p:nvPicPr>
          <p:cNvPr id="10" name="Picture 9" descr="A picture containing black, darkness&#10;&#10;Description automatically generated">
            <a:extLst>
              <a:ext uri="{FF2B5EF4-FFF2-40B4-BE49-F238E27FC236}">
                <a16:creationId xmlns:a16="http://schemas.microsoft.com/office/drawing/2014/main" id="{8870AFDE-25CC-A41F-E81F-AE769B7D1375}"/>
              </a:ext>
            </a:extLst>
          </p:cNvPr>
          <p:cNvPicPr>
            <a:picLocks noChangeAspect="1"/>
          </p:cNvPicPr>
          <p:nvPr/>
        </p:nvPicPr>
        <p:blipFill>
          <a:blip r:embed="rId3"/>
          <a:stretch>
            <a:fillRect/>
          </a:stretch>
        </p:blipFill>
        <p:spPr>
          <a:xfrm>
            <a:off x="689811" y="707701"/>
            <a:ext cx="3267723" cy="3267723"/>
          </a:xfrm>
          <a:prstGeom prst="rect">
            <a:avLst/>
          </a:prstGeom>
        </p:spPr>
      </p:pic>
    </p:spTree>
    <p:extLst>
      <p:ext uri="{BB962C8B-B14F-4D97-AF65-F5344CB8AC3E}">
        <p14:creationId xmlns:p14="http://schemas.microsoft.com/office/powerpoint/2010/main" val="716433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F939C-F598-EE62-B63A-EAA875F47A39}"/>
              </a:ext>
            </a:extLst>
          </p:cNvPr>
          <p:cNvSpPr>
            <a:spLocks noGrp="1"/>
          </p:cNvSpPr>
          <p:nvPr>
            <p:ph type="title"/>
          </p:nvPr>
        </p:nvSpPr>
        <p:spPr/>
        <p:txBody>
          <a:bodyPr/>
          <a:lstStyle/>
          <a:p>
            <a:r>
              <a:rPr lang="en-GB" dirty="0"/>
              <a:t>Limitations</a:t>
            </a:r>
          </a:p>
        </p:txBody>
      </p:sp>
      <p:sp>
        <p:nvSpPr>
          <p:cNvPr id="3" name="Text Placeholder 2">
            <a:extLst>
              <a:ext uri="{FF2B5EF4-FFF2-40B4-BE49-F238E27FC236}">
                <a16:creationId xmlns:a16="http://schemas.microsoft.com/office/drawing/2014/main" id="{C7CA9B72-3BF9-8152-98EA-A4F7237260C8}"/>
              </a:ext>
            </a:extLst>
          </p:cNvPr>
          <p:cNvSpPr>
            <a:spLocks noGrp="1"/>
          </p:cNvSpPr>
          <p:nvPr>
            <p:ph type="body" idx="1"/>
          </p:nvPr>
        </p:nvSpPr>
        <p:spPr/>
        <p:txBody>
          <a:bodyPr/>
          <a:lstStyle/>
          <a:p>
            <a:pPr marL="285750" indent="-285750">
              <a:buFont typeface="Arial" panose="020B0604020202020204" pitchFamily="34" charset="0"/>
              <a:buChar char="•"/>
            </a:pPr>
            <a:r>
              <a:rPr lang="en-GB" dirty="0"/>
              <a:t>Full-scale experiment</a:t>
            </a:r>
          </a:p>
          <a:p>
            <a:pPr marL="285750" indent="-285750">
              <a:buFont typeface="Arial" panose="020B0604020202020204" pitchFamily="34" charset="0"/>
              <a:buChar char="•"/>
            </a:pPr>
            <a:r>
              <a:rPr lang="en-GB" dirty="0"/>
              <a:t>ChatGPT text generation speed</a:t>
            </a:r>
          </a:p>
          <a:p>
            <a:pPr marL="285750" indent="-285750">
              <a:buFont typeface="Arial" panose="020B0604020202020204" pitchFamily="34" charset="0"/>
              <a:buChar char="•"/>
            </a:pPr>
            <a:r>
              <a:rPr lang="en-GB" dirty="0"/>
              <a:t>Access to GPT-4</a:t>
            </a:r>
          </a:p>
        </p:txBody>
      </p:sp>
      <p:sp>
        <p:nvSpPr>
          <p:cNvPr id="7" name="Slide Number Placeholder 6">
            <a:extLst>
              <a:ext uri="{FF2B5EF4-FFF2-40B4-BE49-F238E27FC236}">
                <a16:creationId xmlns:a16="http://schemas.microsoft.com/office/drawing/2014/main" id="{60DDC48C-911C-97E9-430F-278412A2A51D}"/>
              </a:ext>
            </a:extLst>
          </p:cNvPr>
          <p:cNvSpPr>
            <a:spLocks noGrp="1"/>
          </p:cNvSpPr>
          <p:nvPr>
            <p:ph type="sldNum" sz="quarter" idx="16"/>
          </p:nvPr>
        </p:nvSpPr>
        <p:spPr/>
        <p:txBody>
          <a:bodyPr/>
          <a:lstStyle/>
          <a:p>
            <a:fld id="{E1E1CD7C-2161-7D43-862E-CE4C333CD873}" type="slidenum">
              <a:rPr lang="fr-FR" smtClean="0"/>
              <a:pPr/>
              <a:t>14</a:t>
            </a:fld>
            <a:endParaRPr lang="fr-FR" dirty="0"/>
          </a:p>
        </p:txBody>
      </p:sp>
      <p:sp>
        <p:nvSpPr>
          <p:cNvPr id="8" name="TextBox 7">
            <a:extLst>
              <a:ext uri="{FF2B5EF4-FFF2-40B4-BE49-F238E27FC236}">
                <a16:creationId xmlns:a16="http://schemas.microsoft.com/office/drawing/2014/main" id="{4E9844EE-CCB1-479B-96CC-9809472EE004}"/>
              </a:ext>
            </a:extLst>
          </p:cNvPr>
          <p:cNvSpPr txBox="1"/>
          <p:nvPr/>
        </p:nvSpPr>
        <p:spPr>
          <a:xfrm>
            <a:off x="8160278" y="4912668"/>
            <a:ext cx="941283" cy="230832"/>
          </a:xfrm>
          <a:prstGeom prst="rect">
            <a:avLst/>
          </a:prstGeom>
          <a:noFill/>
        </p:spPr>
        <p:txBody>
          <a:bodyPr wrap="none" rtlCol="0">
            <a:spAutoFit/>
          </a:bodyPr>
          <a:lstStyle/>
          <a:p>
            <a:r>
              <a:rPr lang="en-GB" sz="900" dirty="0">
                <a:solidFill>
                  <a:schemeClr val="tx1">
                    <a:lumMod val="50000"/>
                  </a:schemeClr>
                </a:solidFill>
              </a:rPr>
              <a:t>Liu et al., 2023</a:t>
            </a:r>
          </a:p>
        </p:txBody>
      </p:sp>
      <p:pic>
        <p:nvPicPr>
          <p:cNvPr id="14" name="Picture 13" descr="A picture containing black, darkness&#10;&#10;Description automatically generated">
            <a:extLst>
              <a:ext uri="{FF2B5EF4-FFF2-40B4-BE49-F238E27FC236}">
                <a16:creationId xmlns:a16="http://schemas.microsoft.com/office/drawing/2014/main" id="{B6623B60-C50C-32FE-C851-4771AA6BCC55}"/>
              </a:ext>
            </a:extLst>
          </p:cNvPr>
          <p:cNvPicPr>
            <a:picLocks noChangeAspect="1"/>
          </p:cNvPicPr>
          <p:nvPr/>
        </p:nvPicPr>
        <p:blipFill>
          <a:blip r:embed="rId3"/>
          <a:stretch>
            <a:fillRect/>
          </a:stretch>
        </p:blipFill>
        <p:spPr>
          <a:xfrm>
            <a:off x="1098885" y="1793555"/>
            <a:ext cx="2369371" cy="2369371"/>
          </a:xfrm>
          <a:prstGeom prst="rect">
            <a:avLst/>
          </a:prstGeom>
        </p:spPr>
      </p:pic>
      <p:sp>
        <p:nvSpPr>
          <p:cNvPr id="15" name="TextBox 14">
            <a:extLst>
              <a:ext uri="{FF2B5EF4-FFF2-40B4-BE49-F238E27FC236}">
                <a16:creationId xmlns:a16="http://schemas.microsoft.com/office/drawing/2014/main" id="{ADD6C87C-50C0-475B-BD38-DA9D04AB447E}"/>
              </a:ext>
            </a:extLst>
          </p:cNvPr>
          <p:cNvSpPr txBox="1"/>
          <p:nvPr/>
        </p:nvSpPr>
        <p:spPr>
          <a:xfrm rot="19923562">
            <a:off x="716257" y="1465968"/>
            <a:ext cx="694421" cy="300082"/>
          </a:xfrm>
          <a:prstGeom prst="rect">
            <a:avLst/>
          </a:prstGeom>
          <a:noFill/>
        </p:spPr>
        <p:txBody>
          <a:bodyPr wrap="none" rtlCol="0">
            <a:spAutoFit/>
          </a:bodyPr>
          <a:lstStyle/>
          <a:p>
            <a:r>
              <a:rPr lang="en-GB" dirty="0"/>
              <a:t>SLOW</a:t>
            </a:r>
          </a:p>
        </p:txBody>
      </p:sp>
      <p:sp>
        <p:nvSpPr>
          <p:cNvPr id="16" name="TextBox 15">
            <a:extLst>
              <a:ext uri="{FF2B5EF4-FFF2-40B4-BE49-F238E27FC236}">
                <a16:creationId xmlns:a16="http://schemas.microsoft.com/office/drawing/2014/main" id="{B9CCD32B-7B13-2313-BF74-9B2A9AB4CFBC}"/>
              </a:ext>
            </a:extLst>
          </p:cNvPr>
          <p:cNvSpPr txBox="1"/>
          <p:nvPr/>
        </p:nvSpPr>
        <p:spPr>
          <a:xfrm rot="20849807">
            <a:off x="1967596" y="1343527"/>
            <a:ext cx="694421" cy="300082"/>
          </a:xfrm>
          <a:prstGeom prst="rect">
            <a:avLst/>
          </a:prstGeom>
          <a:noFill/>
        </p:spPr>
        <p:txBody>
          <a:bodyPr wrap="none" rtlCol="0">
            <a:spAutoFit/>
          </a:bodyPr>
          <a:lstStyle/>
          <a:p>
            <a:r>
              <a:rPr lang="en-GB" dirty="0"/>
              <a:t>SLOW</a:t>
            </a:r>
          </a:p>
        </p:txBody>
      </p:sp>
      <p:sp>
        <p:nvSpPr>
          <p:cNvPr id="17" name="TextBox 16">
            <a:extLst>
              <a:ext uri="{FF2B5EF4-FFF2-40B4-BE49-F238E27FC236}">
                <a16:creationId xmlns:a16="http://schemas.microsoft.com/office/drawing/2014/main" id="{08925874-11B4-63AD-E9B0-21D1474BFB07}"/>
              </a:ext>
            </a:extLst>
          </p:cNvPr>
          <p:cNvSpPr txBox="1"/>
          <p:nvPr/>
        </p:nvSpPr>
        <p:spPr>
          <a:xfrm rot="1657841">
            <a:off x="3096193" y="1565178"/>
            <a:ext cx="694421" cy="300082"/>
          </a:xfrm>
          <a:prstGeom prst="rect">
            <a:avLst/>
          </a:prstGeom>
          <a:noFill/>
        </p:spPr>
        <p:txBody>
          <a:bodyPr wrap="none" rtlCol="0">
            <a:spAutoFit/>
          </a:bodyPr>
          <a:lstStyle/>
          <a:p>
            <a:r>
              <a:rPr lang="en-GB" dirty="0"/>
              <a:t>SLOW</a:t>
            </a:r>
          </a:p>
        </p:txBody>
      </p:sp>
      <p:sp>
        <p:nvSpPr>
          <p:cNvPr id="18" name="TextBox 17">
            <a:extLst>
              <a:ext uri="{FF2B5EF4-FFF2-40B4-BE49-F238E27FC236}">
                <a16:creationId xmlns:a16="http://schemas.microsoft.com/office/drawing/2014/main" id="{0A317F89-B81A-AD86-CF69-7E9B185FEAAD}"/>
              </a:ext>
            </a:extLst>
          </p:cNvPr>
          <p:cNvSpPr txBox="1"/>
          <p:nvPr/>
        </p:nvSpPr>
        <p:spPr>
          <a:xfrm>
            <a:off x="1660358" y="4162926"/>
            <a:ext cx="906017" cy="300082"/>
          </a:xfrm>
          <a:prstGeom prst="rect">
            <a:avLst/>
          </a:prstGeom>
          <a:noFill/>
        </p:spPr>
        <p:txBody>
          <a:bodyPr wrap="none" rtlCol="0">
            <a:spAutoFit/>
          </a:bodyPr>
          <a:lstStyle/>
          <a:p>
            <a:r>
              <a:rPr lang="en-GB" dirty="0"/>
              <a:t>ChatGPT</a:t>
            </a:r>
          </a:p>
        </p:txBody>
      </p:sp>
    </p:spTree>
    <p:extLst>
      <p:ext uri="{BB962C8B-B14F-4D97-AF65-F5344CB8AC3E}">
        <p14:creationId xmlns:p14="http://schemas.microsoft.com/office/powerpoint/2010/main" val="2857133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down)">
                                      <p:cBhvr>
                                        <p:cTn id="15" dur="500"/>
                                        <p:tgtEl>
                                          <p:spTgt spid="17"/>
                                        </p:tgtEl>
                                      </p:cBhvr>
                                    </p:animEffect>
                                  </p:childTnLst>
                                </p:cTn>
                              </p:par>
                              <p:par>
                                <p:cTn id="16" presetID="9"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dissolv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555E-FF8E-32A9-8D15-87C15D2F291D}"/>
              </a:ext>
            </a:extLst>
          </p:cNvPr>
          <p:cNvSpPr>
            <a:spLocks noGrp="1"/>
          </p:cNvSpPr>
          <p:nvPr>
            <p:ph type="title"/>
          </p:nvPr>
        </p:nvSpPr>
        <p:spPr/>
        <p:txBody>
          <a:bodyPr/>
          <a:lstStyle/>
          <a:p>
            <a:r>
              <a:rPr lang="en-GB" dirty="0"/>
              <a:t>Future work</a:t>
            </a:r>
          </a:p>
        </p:txBody>
      </p:sp>
      <p:sp>
        <p:nvSpPr>
          <p:cNvPr id="3" name="Text Placeholder 2">
            <a:extLst>
              <a:ext uri="{FF2B5EF4-FFF2-40B4-BE49-F238E27FC236}">
                <a16:creationId xmlns:a16="http://schemas.microsoft.com/office/drawing/2014/main" id="{EF2A5A0A-CDC4-DD04-B4DC-B524A33C003E}"/>
              </a:ext>
            </a:extLst>
          </p:cNvPr>
          <p:cNvSpPr>
            <a:spLocks noGrp="1"/>
          </p:cNvSpPr>
          <p:nvPr>
            <p:ph type="body" idx="1"/>
          </p:nvPr>
        </p:nvSpPr>
        <p:spPr/>
        <p:txBody>
          <a:bodyPr/>
          <a:lstStyle/>
          <a:p>
            <a:pPr marL="285750" indent="-285750">
              <a:buFont typeface="Arial" panose="020B0604020202020204" pitchFamily="34" charset="0"/>
              <a:buChar char="•"/>
            </a:pPr>
            <a:r>
              <a:rPr lang="en-GB" dirty="0"/>
              <a:t>AI-generated text detection</a:t>
            </a:r>
          </a:p>
          <a:p>
            <a:pPr marL="285750" indent="-285750">
              <a:buFont typeface="Arial" panose="020B0604020202020204" pitchFamily="34" charset="0"/>
              <a:buChar char="•"/>
            </a:pPr>
            <a:r>
              <a:rPr lang="en-GB" dirty="0"/>
              <a:t>Continuous feedback</a:t>
            </a:r>
          </a:p>
          <a:p>
            <a:pPr marL="285750" indent="-285750">
              <a:buFont typeface="Arial" panose="020B0604020202020204" pitchFamily="34" charset="0"/>
              <a:buChar char="•"/>
            </a:pPr>
            <a:r>
              <a:rPr lang="en-GB" dirty="0"/>
              <a:t>Evaluation metrics</a:t>
            </a:r>
          </a:p>
        </p:txBody>
      </p:sp>
      <p:sp>
        <p:nvSpPr>
          <p:cNvPr id="7" name="Slide Number Placeholder 6">
            <a:extLst>
              <a:ext uri="{FF2B5EF4-FFF2-40B4-BE49-F238E27FC236}">
                <a16:creationId xmlns:a16="http://schemas.microsoft.com/office/drawing/2014/main" id="{FD6E0236-EB9E-84EC-1321-9F689FDDD6EF}"/>
              </a:ext>
            </a:extLst>
          </p:cNvPr>
          <p:cNvSpPr>
            <a:spLocks noGrp="1"/>
          </p:cNvSpPr>
          <p:nvPr>
            <p:ph type="sldNum" sz="quarter" idx="16"/>
          </p:nvPr>
        </p:nvSpPr>
        <p:spPr/>
        <p:txBody>
          <a:bodyPr/>
          <a:lstStyle/>
          <a:p>
            <a:fld id="{E1E1CD7C-2161-7D43-862E-CE4C333CD873}" type="slidenum">
              <a:rPr lang="fr-FR" smtClean="0"/>
              <a:pPr/>
              <a:t>15</a:t>
            </a:fld>
            <a:endParaRPr lang="fr-FR" dirty="0"/>
          </a:p>
        </p:txBody>
      </p:sp>
      <p:sp>
        <p:nvSpPr>
          <p:cNvPr id="8" name="TextBox 7">
            <a:extLst>
              <a:ext uri="{FF2B5EF4-FFF2-40B4-BE49-F238E27FC236}">
                <a16:creationId xmlns:a16="http://schemas.microsoft.com/office/drawing/2014/main" id="{32589CA6-6309-C397-54CE-DDA3B6887058}"/>
              </a:ext>
            </a:extLst>
          </p:cNvPr>
          <p:cNvSpPr txBox="1"/>
          <p:nvPr/>
        </p:nvSpPr>
        <p:spPr>
          <a:xfrm>
            <a:off x="8096476" y="4912668"/>
            <a:ext cx="1069524" cy="230832"/>
          </a:xfrm>
          <a:prstGeom prst="rect">
            <a:avLst/>
          </a:prstGeom>
          <a:noFill/>
        </p:spPr>
        <p:txBody>
          <a:bodyPr wrap="none" rtlCol="0">
            <a:spAutoFit/>
          </a:bodyPr>
          <a:lstStyle/>
          <a:p>
            <a:pPr algn="ctr"/>
            <a:r>
              <a:rPr lang="en-US" sz="900" dirty="0">
                <a:solidFill>
                  <a:schemeClr val="tx1">
                    <a:lumMod val="50000"/>
                  </a:schemeClr>
                </a:solidFill>
                <a:effectLst/>
                <a:latin typeface="+mn-lt"/>
              </a:rPr>
              <a:t>Khalil et al., 2023</a:t>
            </a:r>
            <a:endParaRPr lang="en-GB" sz="900" dirty="0">
              <a:solidFill>
                <a:schemeClr val="tx1">
                  <a:lumMod val="50000"/>
                </a:schemeClr>
              </a:solidFill>
            </a:endParaRPr>
          </a:p>
        </p:txBody>
      </p:sp>
      <p:pic>
        <p:nvPicPr>
          <p:cNvPr id="14" name="Picture 13" descr="A picture containing black, darkness&#10;&#10;Description automatically generated">
            <a:extLst>
              <a:ext uri="{FF2B5EF4-FFF2-40B4-BE49-F238E27FC236}">
                <a16:creationId xmlns:a16="http://schemas.microsoft.com/office/drawing/2014/main" id="{0FE81E58-ADD4-8C16-54F3-963FA8AEA6A0}"/>
              </a:ext>
            </a:extLst>
          </p:cNvPr>
          <p:cNvPicPr>
            <a:picLocks noChangeAspect="1"/>
          </p:cNvPicPr>
          <p:nvPr/>
        </p:nvPicPr>
        <p:blipFill>
          <a:blip r:embed="rId3"/>
          <a:stretch>
            <a:fillRect/>
          </a:stretch>
        </p:blipFill>
        <p:spPr>
          <a:xfrm>
            <a:off x="1014663" y="1212683"/>
            <a:ext cx="2718134" cy="2718134"/>
          </a:xfrm>
          <a:prstGeom prst="rect">
            <a:avLst/>
          </a:prstGeom>
        </p:spPr>
      </p:pic>
    </p:spTree>
    <p:extLst>
      <p:ext uri="{BB962C8B-B14F-4D97-AF65-F5344CB8AC3E}">
        <p14:creationId xmlns:p14="http://schemas.microsoft.com/office/powerpoint/2010/main" val="253162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erson looking at a robot&#10;&#10;Description automatically generated with low confidence">
            <a:extLst>
              <a:ext uri="{FF2B5EF4-FFF2-40B4-BE49-F238E27FC236}">
                <a16:creationId xmlns:a16="http://schemas.microsoft.com/office/drawing/2014/main" id="{487DCA5B-B650-CEF4-F956-021A26C0E852}"/>
              </a:ext>
            </a:extLst>
          </p:cNvPr>
          <p:cNvPicPr>
            <a:picLocks noGrp="1" noChangeAspect="1"/>
          </p:cNvPicPr>
          <p:nvPr>
            <p:ph idx="1"/>
          </p:nvPr>
        </p:nvPicPr>
        <p:blipFill>
          <a:blip r:embed="rId3"/>
          <a:stretch>
            <a:fillRect/>
          </a:stretch>
        </p:blipFill>
        <p:spPr>
          <a:xfrm>
            <a:off x="2738437" y="567013"/>
            <a:ext cx="4264247" cy="6635240"/>
          </a:xfrm>
        </p:spPr>
      </p:pic>
      <p:sp>
        <p:nvSpPr>
          <p:cNvPr id="3" name="Title 2">
            <a:extLst>
              <a:ext uri="{FF2B5EF4-FFF2-40B4-BE49-F238E27FC236}">
                <a16:creationId xmlns:a16="http://schemas.microsoft.com/office/drawing/2014/main" id="{2DCE0D45-AAC6-DE73-FFE6-21ED28DFE7E7}"/>
              </a:ext>
            </a:extLst>
          </p:cNvPr>
          <p:cNvSpPr>
            <a:spLocks noGrp="1"/>
          </p:cNvSpPr>
          <p:nvPr>
            <p:ph type="title"/>
          </p:nvPr>
        </p:nvSpPr>
        <p:spPr/>
        <p:txBody>
          <a:bodyPr/>
          <a:lstStyle/>
          <a:p>
            <a:r>
              <a:rPr lang="en-GB" dirty="0"/>
              <a:t>Conclusion</a:t>
            </a:r>
          </a:p>
        </p:txBody>
      </p:sp>
      <p:sp>
        <p:nvSpPr>
          <p:cNvPr id="6" name="Slide Number Placeholder 5">
            <a:extLst>
              <a:ext uri="{FF2B5EF4-FFF2-40B4-BE49-F238E27FC236}">
                <a16:creationId xmlns:a16="http://schemas.microsoft.com/office/drawing/2014/main" id="{43C4BE8B-75CD-C44F-1837-5ADD102076C0}"/>
              </a:ext>
            </a:extLst>
          </p:cNvPr>
          <p:cNvSpPr>
            <a:spLocks noGrp="1"/>
          </p:cNvSpPr>
          <p:nvPr>
            <p:ph type="sldNum" sz="quarter" idx="12"/>
          </p:nvPr>
        </p:nvSpPr>
        <p:spPr/>
        <p:txBody>
          <a:bodyPr/>
          <a:lstStyle/>
          <a:p>
            <a:fld id="{E1E1CD7C-2161-7D43-862E-CE4C333CD873}" type="slidenum">
              <a:rPr lang="fr-FR" smtClean="0"/>
              <a:pPr/>
              <a:t>16</a:t>
            </a:fld>
            <a:endParaRPr lang="fr-FR" dirty="0"/>
          </a:p>
        </p:txBody>
      </p:sp>
      <p:sp>
        <p:nvSpPr>
          <p:cNvPr id="10" name="Text Placeholder 9">
            <a:extLst>
              <a:ext uri="{FF2B5EF4-FFF2-40B4-BE49-F238E27FC236}">
                <a16:creationId xmlns:a16="http://schemas.microsoft.com/office/drawing/2014/main" id="{7F10A03E-70B0-BC6D-9101-95C69D74FF06}"/>
              </a:ext>
            </a:extLst>
          </p:cNvPr>
          <p:cNvSpPr txBox="1">
            <a:spLocks/>
          </p:cNvSpPr>
          <p:nvPr/>
        </p:nvSpPr>
        <p:spPr>
          <a:xfrm>
            <a:off x="1043771" y="567013"/>
            <a:ext cx="7463623" cy="379651"/>
          </a:xfrm>
          <a:prstGeom prst="rect">
            <a:avLst/>
          </a:prstGeom>
        </p:spPr>
        <p:txBody>
          <a:bodyPr>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600" dirty="0">
                <a:latin typeface="NimbusRomNo9L"/>
              </a:rPr>
              <a:t>ChatGPT has the potential to act as a writing tutor</a:t>
            </a:r>
            <a:endParaRPr lang="en-GB" sz="1600" dirty="0"/>
          </a:p>
        </p:txBody>
      </p:sp>
      <p:sp>
        <p:nvSpPr>
          <p:cNvPr id="11" name="TextBox 10">
            <a:extLst>
              <a:ext uri="{FF2B5EF4-FFF2-40B4-BE49-F238E27FC236}">
                <a16:creationId xmlns:a16="http://schemas.microsoft.com/office/drawing/2014/main" id="{952502E1-6DFE-1C58-7318-083E3500BB21}"/>
              </a:ext>
            </a:extLst>
          </p:cNvPr>
          <p:cNvSpPr txBox="1"/>
          <p:nvPr/>
        </p:nvSpPr>
        <p:spPr>
          <a:xfrm>
            <a:off x="3514660" y="2130445"/>
            <a:ext cx="2521844" cy="300082"/>
          </a:xfrm>
          <a:prstGeom prst="rect">
            <a:avLst/>
          </a:prstGeom>
          <a:noFill/>
        </p:spPr>
        <p:txBody>
          <a:bodyPr wrap="none" rtlCol="0">
            <a:spAutoFit/>
          </a:bodyPr>
          <a:lstStyle/>
          <a:p>
            <a:r>
              <a:rPr lang="en-GB" dirty="0">
                <a:solidFill>
                  <a:schemeClr val="bg1"/>
                </a:solidFill>
              </a:rPr>
              <a:t>Can you act as a writing tutor?</a:t>
            </a:r>
          </a:p>
        </p:txBody>
      </p:sp>
      <p:sp>
        <p:nvSpPr>
          <p:cNvPr id="12" name="TextBox 11">
            <a:extLst>
              <a:ext uri="{FF2B5EF4-FFF2-40B4-BE49-F238E27FC236}">
                <a16:creationId xmlns:a16="http://schemas.microsoft.com/office/drawing/2014/main" id="{A1F7AAE1-7864-8632-C70D-78F80ACB5B90}"/>
              </a:ext>
            </a:extLst>
          </p:cNvPr>
          <p:cNvSpPr txBox="1"/>
          <p:nvPr/>
        </p:nvSpPr>
        <p:spPr>
          <a:xfrm>
            <a:off x="4775582" y="4366267"/>
            <a:ext cx="925253" cy="300082"/>
          </a:xfrm>
          <a:prstGeom prst="rect">
            <a:avLst/>
          </a:prstGeom>
          <a:noFill/>
        </p:spPr>
        <p:txBody>
          <a:bodyPr wrap="none" rtlCol="0">
            <a:spAutoFit/>
          </a:bodyPr>
          <a:lstStyle/>
          <a:p>
            <a:r>
              <a:rPr lang="en-GB" dirty="0">
                <a:solidFill>
                  <a:schemeClr val="bg1"/>
                </a:solidFill>
              </a:rPr>
              <a:t>Can you?</a:t>
            </a:r>
          </a:p>
        </p:txBody>
      </p:sp>
      <p:pic>
        <p:nvPicPr>
          <p:cNvPr id="14" name="Picture 13" descr="A picture containing symbol, graphics, font, logo&#10;&#10;Description automatically generated">
            <a:extLst>
              <a:ext uri="{FF2B5EF4-FFF2-40B4-BE49-F238E27FC236}">
                <a16:creationId xmlns:a16="http://schemas.microsoft.com/office/drawing/2014/main" id="{62FD11D8-E574-26BC-FD94-9B4BC38D4DD7}"/>
              </a:ext>
            </a:extLst>
          </p:cNvPr>
          <p:cNvPicPr>
            <a:picLocks noChangeAspect="1"/>
          </p:cNvPicPr>
          <p:nvPr/>
        </p:nvPicPr>
        <p:blipFill>
          <a:blip r:embed="rId4"/>
          <a:stretch>
            <a:fillRect/>
          </a:stretch>
        </p:blipFill>
        <p:spPr>
          <a:xfrm>
            <a:off x="3000605" y="3104771"/>
            <a:ext cx="784316" cy="784316"/>
          </a:xfrm>
          <a:prstGeom prst="rect">
            <a:avLst/>
          </a:prstGeom>
        </p:spPr>
      </p:pic>
    </p:spTree>
    <p:extLst>
      <p:ext uri="{BB962C8B-B14F-4D97-AF65-F5344CB8AC3E}">
        <p14:creationId xmlns:p14="http://schemas.microsoft.com/office/powerpoint/2010/main" val="4181711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C8738E-EC70-A285-90B8-B7190584ADBC}"/>
              </a:ext>
            </a:extLst>
          </p:cNvPr>
          <p:cNvSpPr>
            <a:spLocks noGrp="1"/>
          </p:cNvSpPr>
          <p:nvPr>
            <p:ph type="title"/>
          </p:nvPr>
        </p:nvSpPr>
        <p:spPr>
          <a:xfrm>
            <a:off x="3012422" y="879255"/>
            <a:ext cx="2870420" cy="496713"/>
          </a:xfrm>
        </p:spPr>
        <p:txBody>
          <a:bodyPr>
            <a:noAutofit/>
          </a:bodyPr>
          <a:lstStyle/>
          <a:p>
            <a:pPr algn="ctr"/>
            <a:r>
              <a:rPr lang="en-GB" sz="4000" dirty="0"/>
              <a:t>ML4ED</a:t>
            </a:r>
          </a:p>
        </p:txBody>
      </p:sp>
      <p:sp>
        <p:nvSpPr>
          <p:cNvPr id="6" name="Slide Number Placeholder 5">
            <a:extLst>
              <a:ext uri="{FF2B5EF4-FFF2-40B4-BE49-F238E27FC236}">
                <a16:creationId xmlns:a16="http://schemas.microsoft.com/office/drawing/2014/main" id="{530A6ABA-7451-7A13-1C62-73102D5EF6C0}"/>
              </a:ext>
            </a:extLst>
          </p:cNvPr>
          <p:cNvSpPr>
            <a:spLocks noGrp="1"/>
          </p:cNvSpPr>
          <p:nvPr>
            <p:ph type="sldNum" sz="quarter" idx="12"/>
          </p:nvPr>
        </p:nvSpPr>
        <p:spPr>
          <a:xfrm>
            <a:off x="8631238" y="214892"/>
            <a:ext cx="512762" cy="163552"/>
          </a:xfrm>
        </p:spPr>
        <p:txBody>
          <a:bodyPr/>
          <a:lstStyle/>
          <a:p>
            <a:fld id="{E1E1CD7C-2161-7D43-862E-CE4C333CD873}" type="slidenum">
              <a:rPr lang="fr-FR" smtClean="0"/>
              <a:pPr/>
              <a:t>17</a:t>
            </a:fld>
            <a:endParaRPr lang="fr-FR" dirty="0"/>
          </a:p>
        </p:txBody>
      </p:sp>
      <p:sp>
        <p:nvSpPr>
          <p:cNvPr id="7" name="Title 2">
            <a:extLst>
              <a:ext uri="{FF2B5EF4-FFF2-40B4-BE49-F238E27FC236}">
                <a16:creationId xmlns:a16="http://schemas.microsoft.com/office/drawing/2014/main" id="{40F5FFB1-54B8-0230-72F8-53482ED9D17C}"/>
              </a:ext>
            </a:extLst>
          </p:cNvPr>
          <p:cNvSpPr txBox="1">
            <a:spLocks/>
          </p:cNvSpPr>
          <p:nvPr/>
        </p:nvSpPr>
        <p:spPr>
          <a:xfrm>
            <a:off x="579083" y="1529546"/>
            <a:ext cx="2870420" cy="496713"/>
          </a:xfrm>
          <a:prstGeom prst="rect">
            <a:avLst/>
          </a:prstGeom>
        </p:spPr>
        <p:txBody>
          <a:bodyPr vert="horz" lIns="180000" tIns="0" rIns="72000" bIns="46800" rtlCol="0" anchor="t">
            <a:normAutofit/>
          </a:bodyPr>
          <a:lst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gn="ctr"/>
            <a:r>
              <a:rPr lang="en-GB" dirty="0"/>
              <a:t>M</a:t>
            </a:r>
            <a:r>
              <a:rPr lang="en-GB" sz="1600" dirty="0"/>
              <a:t>achine</a:t>
            </a:r>
            <a:r>
              <a:rPr lang="en-GB" dirty="0"/>
              <a:t> L</a:t>
            </a:r>
            <a:r>
              <a:rPr lang="en-GB" sz="1600" dirty="0"/>
              <a:t>earning</a:t>
            </a:r>
          </a:p>
        </p:txBody>
      </p:sp>
      <p:sp>
        <p:nvSpPr>
          <p:cNvPr id="8" name="Title 2">
            <a:extLst>
              <a:ext uri="{FF2B5EF4-FFF2-40B4-BE49-F238E27FC236}">
                <a16:creationId xmlns:a16="http://schemas.microsoft.com/office/drawing/2014/main" id="{68E5F815-FF65-0D66-AB64-6AE4C3A9A08A}"/>
              </a:ext>
            </a:extLst>
          </p:cNvPr>
          <p:cNvSpPr txBox="1">
            <a:spLocks/>
          </p:cNvSpPr>
          <p:nvPr/>
        </p:nvSpPr>
        <p:spPr>
          <a:xfrm>
            <a:off x="5445761" y="1529546"/>
            <a:ext cx="2870420" cy="496713"/>
          </a:xfrm>
          <a:prstGeom prst="rect">
            <a:avLst/>
          </a:prstGeom>
        </p:spPr>
        <p:txBody>
          <a:bodyPr vert="horz" lIns="180000" tIns="0" rIns="72000" bIns="46800" rtlCol="0" anchor="t">
            <a:normAutofit/>
          </a:bodyPr>
          <a:lst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gn="ctr"/>
            <a:r>
              <a:rPr lang="en-GB" dirty="0" err="1"/>
              <a:t>ED</a:t>
            </a:r>
            <a:r>
              <a:rPr lang="en-GB" sz="1600" dirty="0" err="1"/>
              <a:t>ucation</a:t>
            </a:r>
            <a:endParaRPr lang="en-GB" sz="1600" dirty="0"/>
          </a:p>
        </p:txBody>
      </p:sp>
      <p:cxnSp>
        <p:nvCxnSpPr>
          <p:cNvPr id="10" name="Straight Arrow Connector 9">
            <a:extLst>
              <a:ext uri="{FF2B5EF4-FFF2-40B4-BE49-F238E27FC236}">
                <a16:creationId xmlns:a16="http://schemas.microsoft.com/office/drawing/2014/main" id="{C651BD28-8A2C-FB6B-0285-DE74BC47D944}"/>
              </a:ext>
            </a:extLst>
          </p:cNvPr>
          <p:cNvCxnSpPr>
            <a:cxnSpLocks/>
            <a:endCxn id="7" idx="0"/>
          </p:cNvCxnSpPr>
          <p:nvPr/>
        </p:nvCxnSpPr>
        <p:spPr>
          <a:xfrm flipH="1">
            <a:off x="2014293" y="1140529"/>
            <a:ext cx="1715734" cy="389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A893ABA-DDFE-1DAB-1EC7-0A4FECB320E1}"/>
              </a:ext>
            </a:extLst>
          </p:cNvPr>
          <p:cNvCxnSpPr>
            <a:cxnSpLocks/>
            <a:endCxn id="8" idx="0"/>
          </p:cNvCxnSpPr>
          <p:nvPr/>
        </p:nvCxnSpPr>
        <p:spPr>
          <a:xfrm>
            <a:off x="5364618" y="1140531"/>
            <a:ext cx="1516353" cy="389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136C5E-FAA3-35CE-7494-B6A2BAEC3C49}"/>
              </a:ext>
            </a:extLst>
          </p:cNvPr>
          <p:cNvSpPr txBox="1"/>
          <p:nvPr/>
        </p:nvSpPr>
        <p:spPr>
          <a:xfrm>
            <a:off x="5364618" y="4781121"/>
            <a:ext cx="3395520" cy="246221"/>
          </a:xfrm>
          <a:prstGeom prst="rect">
            <a:avLst/>
          </a:prstGeom>
          <a:noFill/>
        </p:spPr>
        <p:txBody>
          <a:bodyPr wrap="square" rtlCol="0">
            <a:spAutoFit/>
          </a:bodyPr>
          <a:lstStyle/>
          <a:p>
            <a:r>
              <a:rPr lang="en-US" sz="1000" i="1" dirty="0">
                <a:solidFill>
                  <a:schemeClr val="bg2">
                    <a:lumMod val="40000"/>
                    <a:lumOff val="60000"/>
                  </a:schemeClr>
                </a:solidFill>
              </a:rPr>
              <a:t>Educ-AI-</a:t>
            </a:r>
            <a:r>
              <a:rPr lang="en-US" sz="1000" i="1" dirty="0" err="1">
                <a:solidFill>
                  <a:schemeClr val="bg2">
                    <a:lumMod val="40000"/>
                    <a:lumOff val="60000"/>
                  </a:schemeClr>
                </a:solidFill>
              </a:rPr>
              <a:t>tion</a:t>
            </a:r>
            <a:r>
              <a:rPr lang="en-US" sz="1000" i="1" dirty="0">
                <a:solidFill>
                  <a:schemeClr val="bg2">
                    <a:lumMod val="40000"/>
                    <a:lumOff val="60000"/>
                  </a:schemeClr>
                </a:solidFill>
              </a:rPr>
              <a:t> Rebooted</a:t>
            </a:r>
            <a:r>
              <a:rPr lang="en-US" sz="1000" dirty="0">
                <a:solidFill>
                  <a:schemeClr val="bg2">
                    <a:lumMod val="40000"/>
                    <a:lumOff val="60000"/>
                  </a:schemeClr>
                </a:solidFill>
              </a:rPr>
              <a:t>. B</a:t>
            </a:r>
            <a:r>
              <a:rPr lang="en-CH" sz="1000" dirty="0">
                <a:solidFill>
                  <a:schemeClr val="bg2">
                    <a:lumMod val="40000"/>
                    <a:lumOff val="60000"/>
                  </a:schemeClr>
                </a:solidFill>
              </a:rPr>
              <a:t>aker &amp; Smith et. </a:t>
            </a:r>
            <a:r>
              <a:rPr lang="en-US" sz="1000" dirty="0">
                <a:solidFill>
                  <a:schemeClr val="bg2">
                    <a:lumMod val="40000"/>
                    <a:lumOff val="60000"/>
                  </a:schemeClr>
                </a:solidFill>
              </a:rPr>
              <a:t>a</a:t>
            </a:r>
            <a:r>
              <a:rPr lang="en-CH" sz="1000" dirty="0">
                <a:solidFill>
                  <a:schemeClr val="bg2">
                    <a:lumMod val="40000"/>
                    <a:lumOff val="60000"/>
                  </a:schemeClr>
                </a:solidFill>
              </a:rPr>
              <a:t>l., 2019</a:t>
            </a:r>
          </a:p>
        </p:txBody>
      </p:sp>
      <p:sp>
        <p:nvSpPr>
          <p:cNvPr id="25" name="Oval 24">
            <a:extLst>
              <a:ext uri="{FF2B5EF4-FFF2-40B4-BE49-F238E27FC236}">
                <a16:creationId xmlns:a16="http://schemas.microsoft.com/office/drawing/2014/main" id="{A5A14C85-3370-5E7C-59C4-04932D1CA02E}"/>
              </a:ext>
            </a:extLst>
          </p:cNvPr>
          <p:cNvSpPr/>
          <p:nvPr/>
        </p:nvSpPr>
        <p:spPr>
          <a:xfrm>
            <a:off x="5562305" y="2165328"/>
            <a:ext cx="3128824" cy="1837641"/>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74FD80DD-0026-BB01-73CB-E7AAC6988854}"/>
              </a:ext>
            </a:extLst>
          </p:cNvPr>
          <p:cNvSpPr/>
          <p:nvPr/>
        </p:nvSpPr>
        <p:spPr>
          <a:xfrm>
            <a:off x="5777693" y="2354304"/>
            <a:ext cx="2306606" cy="1458516"/>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9B621FD8-8EBA-E838-E491-261171B48003}"/>
              </a:ext>
            </a:extLst>
          </p:cNvPr>
          <p:cNvSpPr txBox="1"/>
          <p:nvPr/>
        </p:nvSpPr>
        <p:spPr>
          <a:xfrm>
            <a:off x="7346132" y="2971498"/>
            <a:ext cx="540533" cy="300082"/>
          </a:xfrm>
          <a:prstGeom prst="rect">
            <a:avLst/>
          </a:prstGeom>
          <a:noFill/>
        </p:spPr>
        <p:txBody>
          <a:bodyPr wrap="square" rtlCol="0">
            <a:spAutoFit/>
          </a:bodyPr>
          <a:lstStyle/>
          <a:p>
            <a:r>
              <a:rPr lang="en-GB" dirty="0">
                <a:solidFill>
                  <a:schemeClr val="bg2">
                    <a:lumMod val="40000"/>
                    <a:lumOff val="60000"/>
                  </a:schemeClr>
                </a:solidFill>
              </a:rPr>
              <a:t>PCA</a:t>
            </a:r>
          </a:p>
        </p:txBody>
      </p:sp>
      <p:sp>
        <p:nvSpPr>
          <p:cNvPr id="26" name="TextBox 25">
            <a:extLst>
              <a:ext uri="{FF2B5EF4-FFF2-40B4-BE49-F238E27FC236}">
                <a16:creationId xmlns:a16="http://schemas.microsoft.com/office/drawing/2014/main" id="{DA8A5450-99FD-CF26-B147-581FA7611EC2}"/>
              </a:ext>
            </a:extLst>
          </p:cNvPr>
          <p:cNvSpPr txBox="1"/>
          <p:nvPr/>
        </p:nvSpPr>
        <p:spPr>
          <a:xfrm>
            <a:off x="8099282" y="2971498"/>
            <a:ext cx="425116" cy="300082"/>
          </a:xfrm>
          <a:prstGeom prst="rect">
            <a:avLst/>
          </a:prstGeom>
          <a:noFill/>
        </p:spPr>
        <p:txBody>
          <a:bodyPr wrap="square" rtlCol="0">
            <a:spAutoFit/>
          </a:bodyPr>
          <a:lstStyle/>
          <a:p>
            <a:r>
              <a:rPr lang="en-GB" dirty="0">
                <a:solidFill>
                  <a:schemeClr val="bg2">
                    <a:lumMod val="40000"/>
                    <a:lumOff val="60000"/>
                  </a:schemeClr>
                </a:solidFill>
              </a:rPr>
              <a:t>CA</a:t>
            </a:r>
          </a:p>
        </p:txBody>
      </p:sp>
      <p:sp>
        <p:nvSpPr>
          <p:cNvPr id="28" name="Titel 1">
            <a:extLst>
              <a:ext uri="{FF2B5EF4-FFF2-40B4-BE49-F238E27FC236}">
                <a16:creationId xmlns:a16="http://schemas.microsoft.com/office/drawing/2014/main" id="{4299A386-B829-54AC-5591-C0F18F627F04}"/>
              </a:ext>
            </a:extLst>
          </p:cNvPr>
          <p:cNvSpPr txBox="1">
            <a:spLocks/>
          </p:cNvSpPr>
          <p:nvPr/>
        </p:nvSpPr>
        <p:spPr>
          <a:xfrm>
            <a:off x="805288" y="116158"/>
            <a:ext cx="7726362" cy="593543"/>
          </a:xfrm>
          <a:prstGeom prst="rect">
            <a:avLst/>
          </a:prstGeom>
        </p:spPr>
        <p:txBody>
          <a:bodyPr vert="horz" lIns="180000" tIns="0" rIns="72000" bIns="46800" rtlCol="0" anchor="t">
            <a:normAutofit/>
          </a:bodyPr>
          <a:lst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dirty="0"/>
              <a:t>Current situation</a:t>
            </a:r>
            <a:endParaRPr lang="de-DE" dirty="0"/>
          </a:p>
        </p:txBody>
      </p:sp>
      <p:pic>
        <p:nvPicPr>
          <p:cNvPr id="29" name="Picture 28" descr="Icon&#10;&#10;Description automatically generated">
            <a:extLst>
              <a:ext uri="{FF2B5EF4-FFF2-40B4-BE49-F238E27FC236}">
                <a16:creationId xmlns:a16="http://schemas.microsoft.com/office/drawing/2014/main" id="{6D7BD94D-75C8-1727-C4CE-F1F3AFC156C8}"/>
              </a:ext>
            </a:extLst>
          </p:cNvPr>
          <p:cNvPicPr>
            <a:picLocks noChangeAspect="1"/>
          </p:cNvPicPr>
          <p:nvPr/>
        </p:nvPicPr>
        <p:blipFill>
          <a:blip r:embed="rId3"/>
          <a:stretch>
            <a:fillRect/>
          </a:stretch>
        </p:blipFill>
        <p:spPr>
          <a:xfrm>
            <a:off x="3954084" y="3794346"/>
            <a:ext cx="987095" cy="987095"/>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44CF7EAF-54A7-774C-C602-12AC3754EC4D}"/>
              </a:ext>
            </a:extLst>
          </p:cNvPr>
          <p:cNvPicPr>
            <a:picLocks noChangeAspect="1"/>
          </p:cNvPicPr>
          <p:nvPr/>
        </p:nvPicPr>
        <p:blipFill>
          <a:blip r:embed="rId4"/>
          <a:stretch>
            <a:fillRect/>
          </a:stretch>
        </p:blipFill>
        <p:spPr>
          <a:xfrm>
            <a:off x="1443192" y="2191100"/>
            <a:ext cx="1142201" cy="1142201"/>
          </a:xfrm>
          <a:prstGeom prst="rect">
            <a:avLst/>
          </a:prstGeom>
        </p:spPr>
      </p:pic>
      <p:cxnSp>
        <p:nvCxnSpPr>
          <p:cNvPr id="33" name="Straight Arrow Connector 32">
            <a:extLst>
              <a:ext uri="{FF2B5EF4-FFF2-40B4-BE49-F238E27FC236}">
                <a16:creationId xmlns:a16="http://schemas.microsoft.com/office/drawing/2014/main" id="{CA4B4899-8312-2887-9CCA-834E56603968}"/>
              </a:ext>
            </a:extLst>
          </p:cNvPr>
          <p:cNvCxnSpPr>
            <a:cxnSpLocks/>
            <a:stCxn id="31" idx="2"/>
            <a:endCxn id="29" idx="1"/>
          </p:cNvCxnSpPr>
          <p:nvPr/>
        </p:nvCxnSpPr>
        <p:spPr>
          <a:xfrm>
            <a:off x="2014293" y="3333301"/>
            <a:ext cx="1939791" cy="954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77A5E7B-F8D0-1F9C-4BC3-F3B599904693}"/>
              </a:ext>
            </a:extLst>
          </p:cNvPr>
          <p:cNvCxnSpPr>
            <a:cxnSpLocks/>
            <a:stCxn id="25" idx="3"/>
            <a:endCxn id="29" idx="3"/>
          </p:cNvCxnSpPr>
          <p:nvPr/>
        </p:nvCxnSpPr>
        <p:spPr>
          <a:xfrm flipH="1">
            <a:off x="4941179" y="3733853"/>
            <a:ext cx="1079332" cy="554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58244551-A3DC-20FB-3243-91D220C674CC}"/>
              </a:ext>
            </a:extLst>
          </p:cNvPr>
          <p:cNvSpPr/>
          <p:nvPr/>
        </p:nvSpPr>
        <p:spPr>
          <a:xfrm>
            <a:off x="5902409" y="2569588"/>
            <a:ext cx="1352069" cy="91229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B881FADE-EB88-7FC2-13BE-301927CD3726}"/>
              </a:ext>
            </a:extLst>
          </p:cNvPr>
          <p:cNvSpPr txBox="1"/>
          <p:nvPr/>
        </p:nvSpPr>
        <p:spPr>
          <a:xfrm>
            <a:off x="5864135" y="2830232"/>
            <a:ext cx="1348446" cy="507831"/>
          </a:xfrm>
          <a:prstGeom prst="rect">
            <a:avLst/>
          </a:prstGeom>
          <a:noFill/>
        </p:spPr>
        <p:txBody>
          <a:bodyPr wrap="square" rtlCol="0">
            <a:spAutoFit/>
          </a:bodyPr>
          <a:lstStyle/>
          <a:p>
            <a:pPr algn="ctr"/>
            <a:r>
              <a:rPr lang="en-GB" dirty="0"/>
              <a:t>Argumentative </a:t>
            </a:r>
          </a:p>
          <a:p>
            <a:pPr algn="ctr"/>
            <a:r>
              <a:rPr lang="en-GB" dirty="0"/>
              <a:t>writing</a:t>
            </a:r>
          </a:p>
        </p:txBody>
      </p:sp>
      <p:sp>
        <p:nvSpPr>
          <p:cNvPr id="50" name="Donut 49">
            <a:extLst>
              <a:ext uri="{FF2B5EF4-FFF2-40B4-BE49-F238E27FC236}">
                <a16:creationId xmlns:a16="http://schemas.microsoft.com/office/drawing/2014/main" id="{C92A7DF5-D1CE-9785-BC6E-45C21491F672}"/>
              </a:ext>
            </a:extLst>
          </p:cNvPr>
          <p:cNvSpPr>
            <a:spLocks noChangeAspect="1"/>
          </p:cNvSpPr>
          <p:nvPr/>
        </p:nvSpPr>
        <p:spPr>
          <a:xfrm>
            <a:off x="664868" y="3333301"/>
            <a:ext cx="891656" cy="891656"/>
          </a:xfrm>
          <a:prstGeom prst="donut">
            <a:avLst>
              <a:gd name="adj" fmla="val 66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224766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DA51A00C-B988-763E-E716-CEF7C8A1FE82}"/>
              </a:ext>
            </a:extLst>
          </p:cNvPr>
          <p:cNvSpPr/>
          <p:nvPr/>
        </p:nvSpPr>
        <p:spPr>
          <a:xfrm>
            <a:off x="1723610" y="904731"/>
            <a:ext cx="6606461" cy="3619719"/>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Slide Number Placeholder 5">
            <a:extLst>
              <a:ext uri="{FF2B5EF4-FFF2-40B4-BE49-F238E27FC236}">
                <a16:creationId xmlns:a16="http://schemas.microsoft.com/office/drawing/2014/main" id="{530A6ABA-7451-7A13-1C62-73102D5EF6C0}"/>
              </a:ext>
            </a:extLst>
          </p:cNvPr>
          <p:cNvSpPr>
            <a:spLocks noGrp="1"/>
          </p:cNvSpPr>
          <p:nvPr>
            <p:ph type="sldNum" sz="quarter" idx="12"/>
          </p:nvPr>
        </p:nvSpPr>
        <p:spPr>
          <a:xfrm>
            <a:off x="8631238" y="214892"/>
            <a:ext cx="512762" cy="163552"/>
          </a:xfrm>
        </p:spPr>
        <p:txBody>
          <a:bodyPr/>
          <a:lstStyle/>
          <a:p>
            <a:fld id="{E1E1CD7C-2161-7D43-862E-CE4C333CD873}" type="slidenum">
              <a:rPr lang="fr-FR" smtClean="0"/>
              <a:pPr/>
              <a:t>18</a:t>
            </a:fld>
            <a:endParaRPr lang="fr-FR" dirty="0"/>
          </a:p>
        </p:txBody>
      </p:sp>
      <p:sp>
        <p:nvSpPr>
          <p:cNvPr id="20" name="TextBox 19">
            <a:extLst>
              <a:ext uri="{FF2B5EF4-FFF2-40B4-BE49-F238E27FC236}">
                <a16:creationId xmlns:a16="http://schemas.microsoft.com/office/drawing/2014/main" id="{A9136C5E-FAA3-35CE-7494-B6A2BAEC3C49}"/>
              </a:ext>
            </a:extLst>
          </p:cNvPr>
          <p:cNvSpPr txBox="1"/>
          <p:nvPr/>
        </p:nvSpPr>
        <p:spPr>
          <a:xfrm>
            <a:off x="622146" y="4466145"/>
            <a:ext cx="7054442" cy="861774"/>
          </a:xfrm>
          <a:prstGeom prst="rect">
            <a:avLst/>
          </a:prstGeom>
          <a:noFill/>
        </p:spPr>
        <p:txBody>
          <a:bodyPr wrap="square" rtlCol="0">
            <a:spAutoFit/>
          </a:bodyPr>
          <a:lstStyle/>
          <a:p>
            <a:r>
              <a:rPr lang="en-US" sz="1000" i="1" dirty="0">
                <a:solidFill>
                  <a:schemeClr val="bg2">
                    <a:lumMod val="40000"/>
                    <a:lumOff val="60000"/>
                  </a:schemeClr>
                </a:solidFill>
              </a:rPr>
              <a:t>Educ-AI-</a:t>
            </a:r>
            <a:r>
              <a:rPr lang="en-US" sz="1000" i="1" dirty="0" err="1">
                <a:solidFill>
                  <a:schemeClr val="bg2">
                    <a:lumMod val="40000"/>
                    <a:lumOff val="60000"/>
                  </a:schemeClr>
                </a:solidFill>
              </a:rPr>
              <a:t>tion</a:t>
            </a:r>
            <a:r>
              <a:rPr lang="en-US" sz="1000" i="1" dirty="0">
                <a:solidFill>
                  <a:schemeClr val="bg2">
                    <a:lumMod val="40000"/>
                    <a:lumOff val="60000"/>
                  </a:schemeClr>
                </a:solidFill>
              </a:rPr>
              <a:t> Rebooted</a:t>
            </a:r>
            <a:r>
              <a:rPr lang="en-US" sz="1000" dirty="0">
                <a:solidFill>
                  <a:schemeClr val="bg2">
                    <a:lumMod val="40000"/>
                    <a:lumOff val="60000"/>
                  </a:schemeClr>
                </a:solidFill>
              </a:rPr>
              <a:t>. B</a:t>
            </a:r>
            <a:r>
              <a:rPr lang="en-CH" sz="1000" dirty="0">
                <a:solidFill>
                  <a:schemeClr val="bg2">
                    <a:lumMod val="40000"/>
                    <a:lumOff val="60000"/>
                  </a:schemeClr>
                </a:solidFill>
              </a:rPr>
              <a:t>aker &amp; Smith et. </a:t>
            </a:r>
            <a:r>
              <a:rPr lang="en-US" sz="1000" dirty="0">
                <a:solidFill>
                  <a:schemeClr val="bg2">
                    <a:lumMod val="40000"/>
                    <a:lumOff val="60000"/>
                  </a:schemeClr>
                </a:solidFill>
              </a:rPr>
              <a:t>a</a:t>
            </a:r>
            <a:r>
              <a:rPr lang="en-CH" sz="1000" dirty="0">
                <a:solidFill>
                  <a:schemeClr val="bg2">
                    <a:lumMod val="40000"/>
                    <a:lumOff val="60000"/>
                  </a:schemeClr>
                </a:solidFill>
              </a:rPr>
              <a:t>l., 2019</a:t>
            </a:r>
          </a:p>
          <a:p>
            <a:r>
              <a:rPr lang="en-US" sz="1000" i="1" dirty="0">
                <a:solidFill>
                  <a:schemeClr val="bg2">
                    <a:lumMod val="40000"/>
                    <a:lumOff val="60000"/>
                  </a:schemeClr>
                </a:solidFill>
              </a:rPr>
              <a:t>AI-enabled adaptive learning systems: A systematic mapping of the literature</a:t>
            </a:r>
            <a:r>
              <a:rPr lang="en-US" sz="1000" dirty="0">
                <a:solidFill>
                  <a:schemeClr val="bg2">
                    <a:lumMod val="40000"/>
                    <a:lumOff val="60000"/>
                  </a:schemeClr>
                </a:solidFill>
              </a:rPr>
              <a:t>. </a:t>
            </a:r>
            <a:r>
              <a:rPr lang="en-US" sz="1000" dirty="0" err="1">
                <a:solidFill>
                  <a:schemeClr val="bg2">
                    <a:lumMod val="40000"/>
                    <a:lumOff val="60000"/>
                  </a:schemeClr>
                </a:solidFill>
              </a:rPr>
              <a:t>Kabudi</a:t>
            </a:r>
            <a:r>
              <a:rPr lang="en-US" sz="1000" dirty="0">
                <a:solidFill>
                  <a:schemeClr val="bg2">
                    <a:lumMod val="40000"/>
                    <a:lumOff val="60000"/>
                  </a:schemeClr>
                </a:solidFill>
              </a:rPr>
              <a:t> et. al., 2021 </a:t>
            </a:r>
          </a:p>
          <a:p>
            <a:r>
              <a:rPr lang="en-US" sz="1000" i="1" dirty="0" err="1">
                <a:solidFill>
                  <a:schemeClr val="bg2">
                    <a:lumMod val="40000"/>
                    <a:lumOff val="60000"/>
                  </a:schemeClr>
                </a:solidFill>
              </a:rPr>
              <a:t>PaLM</a:t>
            </a:r>
            <a:r>
              <a:rPr lang="en-US" sz="1000" i="1" dirty="0">
                <a:solidFill>
                  <a:schemeClr val="bg2">
                    <a:lumMod val="40000"/>
                    <a:lumOff val="60000"/>
                  </a:schemeClr>
                </a:solidFill>
              </a:rPr>
              <a:t>: Scaling Language Modeling with Pathways. </a:t>
            </a:r>
            <a:r>
              <a:rPr lang="en-US" sz="1000" dirty="0" err="1">
                <a:solidFill>
                  <a:schemeClr val="bg2">
                    <a:lumMod val="40000"/>
                    <a:lumOff val="60000"/>
                  </a:schemeClr>
                </a:solidFill>
              </a:rPr>
              <a:t>Chowdhery</a:t>
            </a:r>
            <a:r>
              <a:rPr lang="en-US" sz="1000" dirty="0">
                <a:solidFill>
                  <a:schemeClr val="bg2">
                    <a:lumMod val="40000"/>
                    <a:lumOff val="60000"/>
                  </a:schemeClr>
                </a:solidFill>
              </a:rPr>
              <a:t> et. al., 2022</a:t>
            </a:r>
            <a:endParaRPr lang="en-CH" sz="1000" dirty="0">
              <a:solidFill>
                <a:schemeClr val="bg2">
                  <a:lumMod val="40000"/>
                  <a:lumOff val="60000"/>
                </a:schemeClr>
              </a:solidFill>
            </a:endParaRPr>
          </a:p>
          <a:p>
            <a:r>
              <a:rPr lang="en-US" sz="1000" i="1" dirty="0">
                <a:solidFill>
                  <a:schemeClr val="bg2">
                    <a:lumMod val="40000"/>
                    <a:lumOff val="60000"/>
                  </a:schemeClr>
                </a:solidFill>
              </a:rPr>
              <a:t>Language Models are Few-Shot Learners</a:t>
            </a:r>
            <a:r>
              <a:rPr lang="en-US" sz="1000" dirty="0">
                <a:solidFill>
                  <a:schemeClr val="bg2">
                    <a:lumMod val="40000"/>
                    <a:lumOff val="60000"/>
                  </a:schemeClr>
                </a:solidFill>
              </a:rPr>
              <a:t>. Brown et. al., 2020</a:t>
            </a:r>
          </a:p>
          <a:p>
            <a:endParaRPr lang="en-CH" sz="1000" dirty="0">
              <a:solidFill>
                <a:schemeClr val="bg2">
                  <a:lumMod val="40000"/>
                  <a:lumOff val="60000"/>
                </a:schemeClr>
              </a:solidFill>
            </a:endParaRPr>
          </a:p>
        </p:txBody>
      </p:sp>
      <p:sp>
        <p:nvSpPr>
          <p:cNvPr id="25" name="Oval 24">
            <a:extLst>
              <a:ext uri="{FF2B5EF4-FFF2-40B4-BE49-F238E27FC236}">
                <a16:creationId xmlns:a16="http://schemas.microsoft.com/office/drawing/2014/main" id="{A5A14C85-3370-5E7C-59C4-04932D1CA02E}"/>
              </a:ext>
            </a:extLst>
          </p:cNvPr>
          <p:cNvSpPr/>
          <p:nvPr/>
        </p:nvSpPr>
        <p:spPr>
          <a:xfrm>
            <a:off x="2138923" y="1440568"/>
            <a:ext cx="5059092" cy="2540154"/>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74FD80DD-0026-BB01-73CB-E7AAC6988854}"/>
              </a:ext>
            </a:extLst>
          </p:cNvPr>
          <p:cNvSpPr/>
          <p:nvPr/>
        </p:nvSpPr>
        <p:spPr>
          <a:xfrm>
            <a:off x="2569619" y="1701537"/>
            <a:ext cx="3729622" cy="201609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DA8A5450-99FD-CF26-B147-581FA7611EC2}"/>
              </a:ext>
            </a:extLst>
          </p:cNvPr>
          <p:cNvSpPr txBox="1"/>
          <p:nvPr/>
        </p:nvSpPr>
        <p:spPr>
          <a:xfrm>
            <a:off x="6333583" y="2540306"/>
            <a:ext cx="687383" cy="369332"/>
          </a:xfrm>
          <a:prstGeom prst="rect">
            <a:avLst/>
          </a:prstGeom>
          <a:noFill/>
        </p:spPr>
        <p:txBody>
          <a:bodyPr wrap="square" rtlCol="0">
            <a:spAutoFit/>
          </a:bodyPr>
          <a:lstStyle/>
          <a:p>
            <a:pPr algn="ctr"/>
            <a:r>
              <a:rPr lang="en-GB" sz="1800" dirty="0">
                <a:solidFill>
                  <a:schemeClr val="bg2">
                    <a:lumMod val="40000"/>
                    <a:lumOff val="60000"/>
                  </a:schemeClr>
                </a:solidFill>
              </a:rPr>
              <a:t>CA</a:t>
            </a:r>
          </a:p>
        </p:txBody>
      </p:sp>
      <p:sp>
        <p:nvSpPr>
          <p:cNvPr id="28" name="Titel 1">
            <a:extLst>
              <a:ext uri="{FF2B5EF4-FFF2-40B4-BE49-F238E27FC236}">
                <a16:creationId xmlns:a16="http://schemas.microsoft.com/office/drawing/2014/main" id="{4299A386-B829-54AC-5591-C0F18F627F04}"/>
              </a:ext>
            </a:extLst>
          </p:cNvPr>
          <p:cNvSpPr txBox="1">
            <a:spLocks/>
          </p:cNvSpPr>
          <p:nvPr/>
        </p:nvSpPr>
        <p:spPr>
          <a:xfrm>
            <a:off x="805288" y="116158"/>
            <a:ext cx="7726362" cy="593543"/>
          </a:xfrm>
          <a:prstGeom prst="rect">
            <a:avLst/>
          </a:prstGeom>
        </p:spPr>
        <p:txBody>
          <a:bodyPr vert="horz" lIns="180000" tIns="0" rIns="72000" bIns="46800" rtlCol="0" anchor="t">
            <a:normAutofit/>
          </a:bodyPr>
          <a:lst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r>
              <a:rPr lang="en-US" dirty="0"/>
              <a:t>Current situation in </a:t>
            </a:r>
            <a:r>
              <a:rPr lang="en-US"/>
              <a:t>the world</a:t>
            </a:r>
            <a:endParaRPr lang="de-DE" dirty="0"/>
          </a:p>
        </p:txBody>
      </p:sp>
      <p:sp>
        <p:nvSpPr>
          <p:cNvPr id="44" name="Oval 43">
            <a:extLst>
              <a:ext uri="{FF2B5EF4-FFF2-40B4-BE49-F238E27FC236}">
                <a16:creationId xmlns:a16="http://schemas.microsoft.com/office/drawing/2014/main" id="{58244551-A3DC-20FB-3243-91D220C674CC}"/>
              </a:ext>
            </a:extLst>
          </p:cNvPr>
          <p:cNvSpPr/>
          <p:nvPr/>
        </p:nvSpPr>
        <p:spPr>
          <a:xfrm>
            <a:off x="3056266" y="2079053"/>
            <a:ext cx="2186202" cy="1261060"/>
          </a:xfrm>
          <a:prstGeom prst="ellipse">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B881FADE-EB88-7FC2-13BE-301927CD3726}"/>
              </a:ext>
            </a:extLst>
          </p:cNvPr>
          <p:cNvSpPr txBox="1"/>
          <p:nvPr/>
        </p:nvSpPr>
        <p:spPr>
          <a:xfrm>
            <a:off x="3004114" y="2455667"/>
            <a:ext cx="2180344" cy="507831"/>
          </a:xfrm>
          <a:prstGeom prst="rect">
            <a:avLst/>
          </a:prstGeom>
          <a:noFill/>
        </p:spPr>
        <p:txBody>
          <a:bodyPr wrap="square" rtlCol="0">
            <a:spAutoFit/>
          </a:bodyPr>
          <a:lstStyle/>
          <a:p>
            <a:pPr algn="ctr"/>
            <a:r>
              <a:rPr lang="en-GB" dirty="0">
                <a:solidFill>
                  <a:schemeClr val="bg2">
                    <a:lumMod val="40000"/>
                    <a:lumOff val="60000"/>
                  </a:schemeClr>
                </a:solidFill>
              </a:rPr>
              <a:t>Argumentative </a:t>
            </a:r>
          </a:p>
          <a:p>
            <a:pPr algn="ctr"/>
            <a:r>
              <a:rPr lang="en-GB" dirty="0">
                <a:solidFill>
                  <a:schemeClr val="bg2">
                    <a:lumMod val="40000"/>
                    <a:lumOff val="60000"/>
                  </a:schemeClr>
                </a:solidFill>
              </a:rPr>
              <a:t>Writing PCA</a:t>
            </a:r>
          </a:p>
        </p:txBody>
      </p:sp>
      <p:sp>
        <p:nvSpPr>
          <p:cNvPr id="14" name="TextBox 13">
            <a:extLst>
              <a:ext uri="{FF2B5EF4-FFF2-40B4-BE49-F238E27FC236}">
                <a16:creationId xmlns:a16="http://schemas.microsoft.com/office/drawing/2014/main" id="{94757EEA-76C6-B335-6D3D-06969F883B16}"/>
              </a:ext>
            </a:extLst>
          </p:cNvPr>
          <p:cNvSpPr txBox="1"/>
          <p:nvPr/>
        </p:nvSpPr>
        <p:spPr>
          <a:xfrm>
            <a:off x="7340970" y="2540306"/>
            <a:ext cx="687383" cy="369332"/>
          </a:xfrm>
          <a:prstGeom prst="rect">
            <a:avLst/>
          </a:prstGeom>
          <a:noFill/>
        </p:spPr>
        <p:txBody>
          <a:bodyPr wrap="square" rtlCol="0">
            <a:spAutoFit/>
          </a:bodyPr>
          <a:lstStyle/>
          <a:p>
            <a:pPr algn="ctr"/>
            <a:r>
              <a:rPr lang="en-GB" sz="1800" dirty="0">
                <a:solidFill>
                  <a:schemeClr val="tx1">
                    <a:lumMod val="50000"/>
                  </a:schemeClr>
                </a:solidFill>
              </a:rPr>
              <a:t>AI</a:t>
            </a:r>
          </a:p>
        </p:txBody>
      </p:sp>
      <p:sp>
        <p:nvSpPr>
          <p:cNvPr id="16" name="TextBox 15">
            <a:extLst>
              <a:ext uri="{FF2B5EF4-FFF2-40B4-BE49-F238E27FC236}">
                <a16:creationId xmlns:a16="http://schemas.microsoft.com/office/drawing/2014/main" id="{F9C9CDA0-2455-C346-EBDB-7EE504426FD4}"/>
              </a:ext>
            </a:extLst>
          </p:cNvPr>
          <p:cNvSpPr txBox="1"/>
          <p:nvPr/>
        </p:nvSpPr>
        <p:spPr>
          <a:xfrm>
            <a:off x="5314089" y="2540306"/>
            <a:ext cx="687383" cy="369332"/>
          </a:xfrm>
          <a:prstGeom prst="rect">
            <a:avLst/>
          </a:prstGeom>
          <a:noFill/>
        </p:spPr>
        <p:txBody>
          <a:bodyPr wrap="square" rtlCol="0">
            <a:spAutoFit/>
          </a:bodyPr>
          <a:lstStyle/>
          <a:p>
            <a:r>
              <a:rPr lang="en-GB" sz="1800" dirty="0">
                <a:solidFill>
                  <a:schemeClr val="tx1">
                    <a:lumMod val="50000"/>
                  </a:schemeClr>
                </a:solidFill>
              </a:rPr>
              <a:t>PCA</a:t>
            </a:r>
          </a:p>
        </p:txBody>
      </p:sp>
      <p:pic>
        <p:nvPicPr>
          <p:cNvPr id="17" name="Picture 16">
            <a:extLst>
              <a:ext uri="{FF2B5EF4-FFF2-40B4-BE49-F238E27FC236}">
                <a16:creationId xmlns:a16="http://schemas.microsoft.com/office/drawing/2014/main" id="{8F7F7BBD-76F7-4E84-0DD6-54C1894E240F}"/>
              </a:ext>
            </a:extLst>
          </p:cNvPr>
          <p:cNvPicPr>
            <a:picLocks noChangeAspect="1"/>
          </p:cNvPicPr>
          <p:nvPr/>
        </p:nvPicPr>
        <p:blipFill rotWithShape="1">
          <a:blip r:embed="rId3"/>
          <a:srcRect t="19691" b="23024"/>
          <a:stretch/>
        </p:blipFill>
        <p:spPr>
          <a:xfrm>
            <a:off x="5442509" y="3002362"/>
            <a:ext cx="2186202" cy="1527892"/>
          </a:xfrm>
          <a:prstGeom prst="rect">
            <a:avLst/>
          </a:prstGeom>
        </p:spPr>
      </p:pic>
      <p:pic>
        <p:nvPicPr>
          <p:cNvPr id="29" name="Picture 28" descr="Icon&#10;&#10;Description automatically generated">
            <a:extLst>
              <a:ext uri="{FF2B5EF4-FFF2-40B4-BE49-F238E27FC236}">
                <a16:creationId xmlns:a16="http://schemas.microsoft.com/office/drawing/2014/main" id="{6D7BD94D-75C8-1727-C4CE-F1F3AFC156C8}"/>
              </a:ext>
            </a:extLst>
          </p:cNvPr>
          <p:cNvPicPr>
            <a:picLocks noChangeAspect="1"/>
          </p:cNvPicPr>
          <p:nvPr/>
        </p:nvPicPr>
        <p:blipFill>
          <a:blip r:embed="rId4"/>
          <a:stretch>
            <a:fillRect/>
          </a:stretch>
        </p:blipFill>
        <p:spPr>
          <a:xfrm>
            <a:off x="1843136" y="1184795"/>
            <a:ext cx="2773909" cy="2773909"/>
          </a:xfrm>
          <a:prstGeom prst="rect">
            <a:avLst/>
          </a:prstGeom>
        </p:spPr>
      </p:pic>
      <p:pic>
        <p:nvPicPr>
          <p:cNvPr id="18" name="Picture 17">
            <a:extLst>
              <a:ext uri="{FF2B5EF4-FFF2-40B4-BE49-F238E27FC236}">
                <a16:creationId xmlns:a16="http://schemas.microsoft.com/office/drawing/2014/main" id="{F3B15838-60D4-0128-4E5C-168FB3A97A0E}"/>
              </a:ext>
            </a:extLst>
          </p:cNvPr>
          <p:cNvPicPr>
            <a:picLocks noChangeAspect="1"/>
          </p:cNvPicPr>
          <p:nvPr/>
        </p:nvPicPr>
        <p:blipFill>
          <a:blip r:embed="rId5"/>
          <a:stretch>
            <a:fillRect/>
          </a:stretch>
        </p:blipFill>
        <p:spPr>
          <a:xfrm>
            <a:off x="4949095" y="832321"/>
            <a:ext cx="3550938" cy="1996417"/>
          </a:xfrm>
          <a:prstGeom prst="rect">
            <a:avLst/>
          </a:prstGeom>
        </p:spPr>
      </p:pic>
      <p:sp>
        <p:nvSpPr>
          <p:cNvPr id="19" name="TextBox 18">
            <a:extLst>
              <a:ext uri="{FF2B5EF4-FFF2-40B4-BE49-F238E27FC236}">
                <a16:creationId xmlns:a16="http://schemas.microsoft.com/office/drawing/2014/main" id="{B0938E63-3051-C21F-0859-043D0B743DEC}"/>
              </a:ext>
            </a:extLst>
          </p:cNvPr>
          <p:cNvSpPr txBox="1"/>
          <p:nvPr/>
        </p:nvSpPr>
        <p:spPr>
          <a:xfrm>
            <a:off x="29884" y="3902971"/>
            <a:ext cx="3084837" cy="600164"/>
          </a:xfrm>
          <a:prstGeom prst="rect">
            <a:avLst/>
          </a:prstGeom>
          <a:noFill/>
        </p:spPr>
        <p:txBody>
          <a:bodyPr wrap="square" rtlCol="0">
            <a:spAutoFit/>
          </a:bodyPr>
          <a:lstStyle/>
          <a:p>
            <a:r>
              <a:rPr lang="en-GB" sz="1100" dirty="0"/>
              <a:t>CA - Conversational agent</a:t>
            </a:r>
          </a:p>
          <a:p>
            <a:r>
              <a:rPr lang="en-GB" sz="1100" dirty="0"/>
              <a:t>PCA - Pedagogical Conversational agent</a:t>
            </a:r>
          </a:p>
          <a:p>
            <a:endParaRPr lang="en-GB" sz="1100" dirty="0"/>
          </a:p>
        </p:txBody>
      </p:sp>
      <p:sp>
        <p:nvSpPr>
          <p:cNvPr id="2" name="TextBox 1">
            <a:extLst>
              <a:ext uri="{FF2B5EF4-FFF2-40B4-BE49-F238E27FC236}">
                <a16:creationId xmlns:a16="http://schemas.microsoft.com/office/drawing/2014/main" id="{C337A2B0-1D64-A60F-148C-30467FEC6F7A}"/>
              </a:ext>
            </a:extLst>
          </p:cNvPr>
          <p:cNvSpPr txBox="1"/>
          <p:nvPr/>
        </p:nvSpPr>
        <p:spPr>
          <a:xfrm>
            <a:off x="2642039" y="911040"/>
            <a:ext cx="945363" cy="261610"/>
          </a:xfrm>
          <a:prstGeom prst="rect">
            <a:avLst/>
          </a:prstGeom>
          <a:noFill/>
        </p:spPr>
        <p:txBody>
          <a:bodyPr wrap="square" rtlCol="0">
            <a:spAutoFit/>
          </a:bodyPr>
          <a:lstStyle/>
          <a:p>
            <a:pPr algn="ctr"/>
            <a:r>
              <a:rPr lang="en-GB" sz="1100" dirty="0"/>
              <a:t>(PCA)</a:t>
            </a:r>
          </a:p>
        </p:txBody>
      </p:sp>
    </p:spTree>
    <p:extLst>
      <p:ext uri="{BB962C8B-B14F-4D97-AF65-F5344CB8AC3E}">
        <p14:creationId xmlns:p14="http://schemas.microsoft.com/office/powerpoint/2010/main" val="27081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Left)">
                                      <p:cBhvr>
                                        <p:cTn id="7" dur="500"/>
                                        <p:tgtEl>
                                          <p:spTgt spid="12"/>
                                        </p:tgtEl>
                                      </p:cBhvr>
                                    </p:animEffect>
                                  </p:childTnLst>
                                </p:cTn>
                              </p:par>
                              <p:par>
                                <p:cTn id="8" presetID="9" presetClass="entr" presetSubtype="0" fill="hold" grpId="0"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1" nodeType="clickEffect">
                                  <p:stCondLst>
                                    <p:cond delay="0"/>
                                  </p:stCondLst>
                                  <p:childTnLst>
                                    <p:animEffect transition="out" filter="wipe(down)">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22" presetClass="exit" presetSubtype="4" fill="hold" grpId="0" nodeType="withEffect">
                                  <p:stCondLst>
                                    <p:cond delay="0"/>
                                  </p:stCondLst>
                                  <p:childTnLst>
                                    <p:animEffect transition="out" filter="wipe(down)">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par>
                                <p:cTn id="19" presetID="22" presetClass="exit" presetSubtype="4" fill="hold" grpId="0" nodeType="withEffect">
                                  <p:stCondLst>
                                    <p:cond delay="0"/>
                                  </p:stCondLst>
                                  <p:childTnLst>
                                    <p:animEffect transition="out" filter="wipe(down)">
                                      <p:cBhvr>
                                        <p:cTn id="20" dur="500"/>
                                        <p:tgtEl>
                                          <p:spTgt spid="24"/>
                                        </p:tgtEl>
                                      </p:cBhvr>
                                    </p:animEffect>
                                    <p:set>
                                      <p:cBhvr>
                                        <p:cTn id="21" dur="1" fill="hold">
                                          <p:stCondLst>
                                            <p:cond delay="499"/>
                                          </p:stCondLst>
                                        </p:cTn>
                                        <p:tgtEl>
                                          <p:spTgt spid="24"/>
                                        </p:tgtEl>
                                        <p:attrNameLst>
                                          <p:attrName>style.visibility</p:attrName>
                                        </p:attrNameLst>
                                      </p:cBhvr>
                                      <p:to>
                                        <p:strVal val="hidden"/>
                                      </p:to>
                                    </p:set>
                                  </p:childTnLst>
                                </p:cTn>
                              </p:par>
                              <p:par>
                                <p:cTn id="22" presetID="22" presetClass="exit" presetSubtype="4" fill="hold" grpId="0" nodeType="withEffect">
                                  <p:stCondLst>
                                    <p:cond delay="0"/>
                                  </p:stCondLst>
                                  <p:childTnLst>
                                    <p:animEffect transition="out" filter="wipe(down)">
                                      <p:cBhvr>
                                        <p:cTn id="23" dur="500"/>
                                        <p:tgtEl>
                                          <p:spTgt spid="26"/>
                                        </p:tgtEl>
                                      </p:cBhvr>
                                    </p:animEffect>
                                    <p:set>
                                      <p:cBhvr>
                                        <p:cTn id="24" dur="1" fill="hold">
                                          <p:stCondLst>
                                            <p:cond delay="499"/>
                                          </p:stCondLst>
                                        </p:cTn>
                                        <p:tgtEl>
                                          <p:spTgt spid="26"/>
                                        </p:tgtEl>
                                        <p:attrNameLst>
                                          <p:attrName>style.visibility</p:attrName>
                                        </p:attrNameLst>
                                      </p:cBhvr>
                                      <p:to>
                                        <p:strVal val="hidden"/>
                                      </p:to>
                                    </p:set>
                                  </p:childTnLst>
                                </p:cTn>
                              </p:par>
                              <p:par>
                                <p:cTn id="25" presetID="22" presetClass="exit" presetSubtype="4" fill="hold" grpId="0" nodeType="withEffect">
                                  <p:stCondLst>
                                    <p:cond delay="0"/>
                                  </p:stCondLst>
                                  <p:childTnLst>
                                    <p:animEffect transition="out" filter="wipe(down)">
                                      <p:cBhvr>
                                        <p:cTn id="26" dur="500"/>
                                        <p:tgtEl>
                                          <p:spTgt spid="44"/>
                                        </p:tgtEl>
                                      </p:cBhvr>
                                    </p:animEffect>
                                    <p:set>
                                      <p:cBhvr>
                                        <p:cTn id="27" dur="1" fill="hold">
                                          <p:stCondLst>
                                            <p:cond delay="499"/>
                                          </p:stCondLst>
                                        </p:cTn>
                                        <p:tgtEl>
                                          <p:spTgt spid="44"/>
                                        </p:tgtEl>
                                        <p:attrNameLst>
                                          <p:attrName>style.visibility</p:attrName>
                                        </p:attrNameLst>
                                      </p:cBhvr>
                                      <p:to>
                                        <p:strVal val="hidden"/>
                                      </p:to>
                                    </p:set>
                                  </p:childTnLst>
                                </p:cTn>
                              </p:par>
                              <p:par>
                                <p:cTn id="28" presetID="22" presetClass="exit" presetSubtype="4" fill="hold" grpId="0" nodeType="withEffect">
                                  <p:stCondLst>
                                    <p:cond delay="0"/>
                                  </p:stCondLst>
                                  <p:childTnLst>
                                    <p:animEffect transition="out" filter="wipe(down)">
                                      <p:cBhvr>
                                        <p:cTn id="29" dur="500"/>
                                        <p:tgtEl>
                                          <p:spTgt spid="48"/>
                                        </p:tgtEl>
                                      </p:cBhvr>
                                    </p:animEffect>
                                    <p:set>
                                      <p:cBhvr>
                                        <p:cTn id="30" dur="1" fill="hold">
                                          <p:stCondLst>
                                            <p:cond delay="499"/>
                                          </p:stCondLst>
                                        </p:cTn>
                                        <p:tgtEl>
                                          <p:spTgt spid="48"/>
                                        </p:tgtEl>
                                        <p:attrNameLst>
                                          <p:attrName>style.visibility</p:attrName>
                                        </p:attrNameLst>
                                      </p:cBhvr>
                                      <p:to>
                                        <p:strVal val="hidden"/>
                                      </p:to>
                                    </p:set>
                                  </p:childTnLst>
                                </p:cTn>
                              </p:par>
                              <p:par>
                                <p:cTn id="31" presetID="22" presetClass="exit" presetSubtype="4" fill="hold" grpId="1" nodeType="withEffect">
                                  <p:stCondLst>
                                    <p:cond delay="0"/>
                                  </p:stCondLst>
                                  <p:childTnLst>
                                    <p:animEffect transition="out" filter="wipe(down)">
                                      <p:cBhvr>
                                        <p:cTn id="32" dur="500"/>
                                        <p:tgtEl>
                                          <p:spTgt spid="14"/>
                                        </p:tgtEl>
                                      </p:cBhvr>
                                    </p:animEffect>
                                    <p:set>
                                      <p:cBhvr>
                                        <p:cTn id="33" dur="1" fill="hold">
                                          <p:stCondLst>
                                            <p:cond delay="499"/>
                                          </p:stCondLst>
                                        </p:cTn>
                                        <p:tgtEl>
                                          <p:spTgt spid="14"/>
                                        </p:tgtEl>
                                        <p:attrNameLst>
                                          <p:attrName>style.visibility</p:attrName>
                                        </p:attrNameLst>
                                      </p:cBhvr>
                                      <p:to>
                                        <p:strVal val="hidden"/>
                                      </p:to>
                                    </p:set>
                                  </p:childTnLst>
                                </p:cTn>
                              </p:par>
                              <p:par>
                                <p:cTn id="34" presetID="22" presetClass="exit" presetSubtype="4" fill="hold" grpId="0" nodeType="withEffect">
                                  <p:stCondLst>
                                    <p:cond delay="0"/>
                                  </p:stCondLst>
                                  <p:childTnLst>
                                    <p:animEffect transition="out" filter="wipe(down)">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childTnLst>
                          </p:cTn>
                        </p:par>
                        <p:par>
                          <p:cTn id="37" fill="hold">
                            <p:stCondLst>
                              <p:cond delay="500"/>
                            </p:stCondLst>
                            <p:childTnLst>
                              <p:par>
                                <p:cTn id="38" presetID="18" presetClass="entr" presetSubtype="12" fill="hold"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strips(downLeft)">
                                      <p:cBhvr>
                                        <p:cTn id="40" dur="500"/>
                                        <p:tgtEl>
                                          <p:spTgt spid="2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dissolve">
                                      <p:cBhvr>
                                        <p:cTn id="43" dur="500"/>
                                        <p:tgtEl>
                                          <p:spTgt spid="2"/>
                                        </p:tgtEl>
                                      </p:cBhvr>
                                    </p:animEffect>
                                  </p:childTnLst>
                                </p:cTn>
                              </p:par>
                            </p:childTnLst>
                          </p:cTn>
                        </p:par>
                        <p:par>
                          <p:cTn id="44" fill="hold">
                            <p:stCondLst>
                              <p:cond delay="1000"/>
                            </p:stCondLst>
                            <p:childTnLst>
                              <p:par>
                                <p:cTn id="45" presetID="5" presetClass="entr" presetSubtype="10" fill="hold" nodeType="afterEffect">
                                  <p:stCondLst>
                                    <p:cond delay="1500"/>
                                  </p:stCondLst>
                                  <p:childTnLst>
                                    <p:set>
                                      <p:cBhvr>
                                        <p:cTn id="46" dur="1" fill="hold">
                                          <p:stCondLst>
                                            <p:cond delay="0"/>
                                          </p:stCondLst>
                                        </p:cTn>
                                        <p:tgtEl>
                                          <p:spTgt spid="17"/>
                                        </p:tgtEl>
                                        <p:attrNameLst>
                                          <p:attrName>style.visibility</p:attrName>
                                        </p:attrNameLst>
                                      </p:cBhvr>
                                      <p:to>
                                        <p:strVal val="visible"/>
                                      </p:to>
                                    </p:set>
                                    <p:animEffect transition="in" filter="checkerboard(across)">
                                      <p:cBhvr>
                                        <p:cTn id="47" dur="500"/>
                                        <p:tgtEl>
                                          <p:spTgt spid="17"/>
                                        </p:tgtEl>
                                      </p:cBhvr>
                                    </p:animEffect>
                                  </p:childTnLst>
                                </p:cTn>
                              </p:par>
                            </p:childTnLst>
                          </p:cTn>
                        </p:par>
                        <p:par>
                          <p:cTn id="48" fill="hold">
                            <p:stCondLst>
                              <p:cond delay="3000"/>
                            </p:stCondLst>
                            <p:childTnLst>
                              <p:par>
                                <p:cTn id="49" presetID="3" presetClass="entr" presetSubtype="10" fill="hold" nodeType="afterEffect">
                                  <p:stCondLst>
                                    <p:cond delay="1500"/>
                                  </p:stCondLst>
                                  <p:childTnLst>
                                    <p:set>
                                      <p:cBhvr>
                                        <p:cTn id="50" dur="1" fill="hold">
                                          <p:stCondLst>
                                            <p:cond delay="0"/>
                                          </p:stCondLst>
                                        </p:cTn>
                                        <p:tgtEl>
                                          <p:spTgt spid="18"/>
                                        </p:tgtEl>
                                        <p:attrNameLst>
                                          <p:attrName>style.visibility</p:attrName>
                                        </p:attrNameLst>
                                      </p:cBhvr>
                                      <p:to>
                                        <p:strVal val="visible"/>
                                      </p:to>
                                    </p:set>
                                    <p:animEffect transition="in" filter="blinds(horizontal)">
                                      <p:cBhvr>
                                        <p:cTn id="5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25" grpId="0" animBg="1"/>
      <p:bldP spid="24" grpId="0" animBg="1"/>
      <p:bldP spid="26" grpId="0"/>
      <p:bldP spid="44" grpId="0" animBg="1"/>
      <p:bldP spid="48" grpId="0"/>
      <p:bldP spid="14" grpId="0"/>
      <p:bldP spid="14" grpId="1"/>
      <p:bldP spid="16"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DDD53D-2EB6-5CAE-A900-F4C93C939E76}"/>
              </a:ext>
            </a:extLst>
          </p:cNvPr>
          <p:cNvSpPr>
            <a:spLocks noGrp="1"/>
          </p:cNvSpPr>
          <p:nvPr>
            <p:ph type="title"/>
          </p:nvPr>
        </p:nvSpPr>
        <p:spPr/>
        <p:txBody>
          <a:bodyPr/>
          <a:lstStyle/>
          <a:p>
            <a:r>
              <a:rPr lang="en-GB" dirty="0"/>
              <a:t>What can we do?</a:t>
            </a:r>
          </a:p>
        </p:txBody>
      </p:sp>
      <p:sp>
        <p:nvSpPr>
          <p:cNvPr id="6" name="Slide Number Placeholder 5">
            <a:extLst>
              <a:ext uri="{FF2B5EF4-FFF2-40B4-BE49-F238E27FC236}">
                <a16:creationId xmlns:a16="http://schemas.microsoft.com/office/drawing/2014/main" id="{233064E5-4460-6FFE-46CD-2284EA495AF6}"/>
              </a:ext>
            </a:extLst>
          </p:cNvPr>
          <p:cNvSpPr>
            <a:spLocks noGrp="1"/>
          </p:cNvSpPr>
          <p:nvPr>
            <p:ph type="sldNum" sz="quarter" idx="12"/>
          </p:nvPr>
        </p:nvSpPr>
        <p:spPr/>
        <p:txBody>
          <a:bodyPr/>
          <a:lstStyle/>
          <a:p>
            <a:fld id="{E1E1CD7C-2161-7D43-862E-CE4C333CD873}" type="slidenum">
              <a:rPr lang="fr-FR" smtClean="0"/>
              <a:pPr/>
              <a:t>19</a:t>
            </a:fld>
            <a:endParaRPr lang="fr-FR" dirty="0"/>
          </a:p>
        </p:txBody>
      </p:sp>
      <p:sp>
        <p:nvSpPr>
          <p:cNvPr id="7" name="TextBox 6">
            <a:extLst>
              <a:ext uri="{FF2B5EF4-FFF2-40B4-BE49-F238E27FC236}">
                <a16:creationId xmlns:a16="http://schemas.microsoft.com/office/drawing/2014/main" id="{A6B16DD5-082D-F290-6A88-0DA1B0FE2AD5}"/>
              </a:ext>
            </a:extLst>
          </p:cNvPr>
          <p:cNvSpPr txBox="1"/>
          <p:nvPr/>
        </p:nvSpPr>
        <p:spPr>
          <a:xfrm>
            <a:off x="579197" y="4391841"/>
            <a:ext cx="7541546" cy="1938992"/>
          </a:xfrm>
          <a:prstGeom prst="rect">
            <a:avLst/>
          </a:prstGeom>
          <a:noFill/>
        </p:spPr>
        <p:txBody>
          <a:bodyPr wrap="square" rtlCol="0">
            <a:spAutoFit/>
          </a:bodyPr>
          <a:lstStyle/>
          <a:p>
            <a:r>
              <a:rPr lang="en-US" sz="1000" i="1" dirty="0">
                <a:solidFill>
                  <a:schemeClr val="bg2">
                    <a:lumMod val="40000"/>
                    <a:lumOff val="60000"/>
                  </a:schemeClr>
                </a:solidFill>
              </a:rPr>
              <a:t>AI-enabled adaptive learning systems: A systematic mapping of the literature</a:t>
            </a:r>
            <a:r>
              <a:rPr lang="en-US" sz="1000" dirty="0">
                <a:solidFill>
                  <a:schemeClr val="bg2">
                    <a:lumMod val="40000"/>
                    <a:lumOff val="60000"/>
                  </a:schemeClr>
                </a:solidFill>
              </a:rPr>
              <a:t>. </a:t>
            </a:r>
            <a:r>
              <a:rPr lang="en-US" sz="1000" dirty="0" err="1">
                <a:solidFill>
                  <a:schemeClr val="bg2">
                    <a:lumMod val="40000"/>
                    <a:lumOff val="60000"/>
                  </a:schemeClr>
                </a:solidFill>
              </a:rPr>
              <a:t>Kabudi</a:t>
            </a:r>
            <a:r>
              <a:rPr lang="en-US" sz="1000" dirty="0">
                <a:solidFill>
                  <a:schemeClr val="bg2">
                    <a:lumMod val="40000"/>
                    <a:lumOff val="60000"/>
                  </a:schemeClr>
                </a:solidFill>
              </a:rPr>
              <a:t> et. al., 2021 </a:t>
            </a:r>
          </a:p>
          <a:p>
            <a:r>
              <a:rPr lang="en-US" sz="1000" i="1" dirty="0" err="1">
                <a:solidFill>
                  <a:schemeClr val="bg2">
                    <a:lumMod val="40000"/>
                    <a:lumOff val="60000"/>
                  </a:schemeClr>
                </a:solidFill>
              </a:rPr>
              <a:t>ChatGPT</a:t>
            </a:r>
            <a:r>
              <a:rPr lang="en-US" sz="1000" i="1" dirty="0">
                <a:solidFill>
                  <a:schemeClr val="bg2">
                    <a:lumMod val="40000"/>
                    <a:lumOff val="60000"/>
                  </a:schemeClr>
                </a:solidFill>
              </a:rPr>
              <a:t>: Bullshit spewer or the end of traditional assessments in higher education</a:t>
            </a:r>
            <a:r>
              <a:rPr lang="en-US" sz="1000" dirty="0">
                <a:solidFill>
                  <a:schemeClr val="bg2">
                    <a:lumMod val="40000"/>
                    <a:lumOff val="60000"/>
                  </a:schemeClr>
                </a:solidFill>
              </a:rPr>
              <a:t>. </a:t>
            </a:r>
            <a:r>
              <a:rPr lang="en-US" sz="1000" dirty="0" err="1">
                <a:solidFill>
                  <a:schemeClr val="bg2">
                    <a:lumMod val="40000"/>
                    <a:lumOff val="60000"/>
                  </a:schemeClr>
                </a:solidFill>
              </a:rPr>
              <a:t>Jürgen</a:t>
            </a:r>
            <a:r>
              <a:rPr lang="en-US" sz="1000" dirty="0">
                <a:solidFill>
                  <a:schemeClr val="bg2">
                    <a:lumMod val="40000"/>
                    <a:lumOff val="60000"/>
                  </a:schemeClr>
                </a:solidFill>
              </a:rPr>
              <a:t> et al., 2023</a:t>
            </a:r>
          </a:p>
          <a:p>
            <a:r>
              <a:rPr lang="en-US" sz="1000" i="1" dirty="0">
                <a:solidFill>
                  <a:schemeClr val="bg2">
                    <a:lumMod val="40000"/>
                    <a:lumOff val="60000"/>
                  </a:schemeClr>
                </a:solidFill>
              </a:rPr>
              <a:t>Evaluating Human-Language Model Interaction. </a:t>
            </a:r>
            <a:r>
              <a:rPr lang="en-US" sz="1000" dirty="0">
                <a:solidFill>
                  <a:schemeClr val="bg2">
                    <a:lumMod val="40000"/>
                    <a:lumOff val="60000"/>
                  </a:schemeClr>
                </a:solidFill>
              </a:rPr>
              <a:t>Lee</a:t>
            </a:r>
            <a:r>
              <a:rPr lang="en-US" sz="1000" i="1" dirty="0">
                <a:solidFill>
                  <a:schemeClr val="bg2">
                    <a:lumMod val="40000"/>
                    <a:lumOff val="60000"/>
                  </a:schemeClr>
                </a:solidFill>
              </a:rPr>
              <a:t> </a:t>
            </a:r>
            <a:r>
              <a:rPr lang="en-US" sz="1000" dirty="0">
                <a:solidFill>
                  <a:schemeClr val="bg2">
                    <a:lumMod val="40000"/>
                    <a:lumOff val="60000"/>
                  </a:schemeClr>
                </a:solidFill>
              </a:rPr>
              <a:t>et. al., 2022</a:t>
            </a:r>
          </a:p>
          <a:p>
            <a:r>
              <a:rPr lang="en-US" sz="1000" i="1" dirty="0">
                <a:solidFill>
                  <a:schemeClr val="bg2">
                    <a:lumMod val="40000"/>
                    <a:lumOff val="60000"/>
                  </a:schemeClr>
                </a:solidFill>
              </a:rPr>
              <a:t>A Multitask, Multilingual, Multimodal Evaluation of </a:t>
            </a:r>
            <a:r>
              <a:rPr lang="en-US" sz="1000" i="1" dirty="0" err="1">
                <a:solidFill>
                  <a:schemeClr val="bg2">
                    <a:lumMod val="40000"/>
                    <a:lumOff val="60000"/>
                  </a:schemeClr>
                </a:solidFill>
              </a:rPr>
              <a:t>ChatGPT</a:t>
            </a:r>
            <a:r>
              <a:rPr lang="en-US" sz="1000" i="1" dirty="0">
                <a:solidFill>
                  <a:schemeClr val="bg2">
                    <a:lumMod val="40000"/>
                    <a:lumOff val="60000"/>
                  </a:schemeClr>
                </a:solidFill>
              </a:rPr>
              <a:t> on Reasoning, Hallucination, and Interactivity. </a:t>
            </a:r>
            <a:r>
              <a:rPr lang="en-US" sz="1000" dirty="0">
                <a:solidFill>
                  <a:schemeClr val="bg2">
                    <a:lumMod val="40000"/>
                    <a:lumOff val="60000"/>
                  </a:schemeClr>
                </a:solidFill>
              </a:rPr>
              <a:t>Bang et. al., 2023</a:t>
            </a:r>
            <a:r>
              <a:rPr lang="en-US" sz="1000" i="1" dirty="0">
                <a:solidFill>
                  <a:schemeClr val="bg2">
                    <a:lumMod val="40000"/>
                    <a:lumOff val="60000"/>
                  </a:schemeClr>
                </a:solidFill>
              </a:rPr>
              <a:t> </a:t>
            </a:r>
          </a:p>
          <a:p>
            <a:endParaRPr lang="en-US" sz="1000" dirty="0">
              <a:solidFill>
                <a:schemeClr val="bg2">
                  <a:lumMod val="40000"/>
                  <a:lumOff val="60000"/>
                </a:schemeClr>
              </a:solidFill>
            </a:endParaRPr>
          </a:p>
          <a:p>
            <a:endParaRPr lang="en-US" sz="1000" dirty="0">
              <a:solidFill>
                <a:schemeClr val="bg2">
                  <a:lumMod val="40000"/>
                  <a:lumOff val="60000"/>
                </a:schemeClr>
              </a:solidFill>
            </a:endParaRPr>
          </a:p>
          <a:p>
            <a:endParaRPr lang="en-US" sz="1000" dirty="0">
              <a:solidFill>
                <a:schemeClr val="bg2">
                  <a:lumMod val="40000"/>
                  <a:lumOff val="60000"/>
                </a:schemeClr>
              </a:solidFill>
            </a:endParaRPr>
          </a:p>
          <a:p>
            <a:endParaRPr lang="en-US" sz="1000" dirty="0">
              <a:solidFill>
                <a:schemeClr val="bg2">
                  <a:lumMod val="40000"/>
                  <a:lumOff val="60000"/>
                </a:schemeClr>
              </a:solidFill>
            </a:endParaRPr>
          </a:p>
          <a:p>
            <a:endParaRPr lang="en-US" sz="1000" dirty="0">
              <a:solidFill>
                <a:schemeClr val="bg2">
                  <a:lumMod val="40000"/>
                  <a:lumOff val="60000"/>
                </a:schemeClr>
              </a:solidFill>
            </a:endParaRPr>
          </a:p>
          <a:p>
            <a:endParaRPr lang="en-US" sz="1000" dirty="0">
              <a:solidFill>
                <a:schemeClr val="bg2">
                  <a:lumMod val="40000"/>
                  <a:lumOff val="60000"/>
                </a:schemeClr>
              </a:solidFill>
            </a:endParaRPr>
          </a:p>
          <a:p>
            <a:endParaRPr lang="en-US" sz="1000" dirty="0">
              <a:solidFill>
                <a:schemeClr val="bg2">
                  <a:lumMod val="40000"/>
                  <a:lumOff val="60000"/>
                </a:schemeClr>
              </a:solidFill>
            </a:endParaRPr>
          </a:p>
          <a:p>
            <a:endParaRPr lang="en-US" sz="1000" dirty="0">
              <a:solidFill>
                <a:schemeClr val="bg2">
                  <a:lumMod val="40000"/>
                  <a:lumOff val="60000"/>
                </a:schemeClr>
              </a:solidFill>
            </a:endParaRPr>
          </a:p>
        </p:txBody>
      </p:sp>
      <p:pic>
        <p:nvPicPr>
          <p:cNvPr id="9" name="Picture 8" descr="Shape&#10;&#10;Description automatically generated with low confidence">
            <a:extLst>
              <a:ext uri="{FF2B5EF4-FFF2-40B4-BE49-F238E27FC236}">
                <a16:creationId xmlns:a16="http://schemas.microsoft.com/office/drawing/2014/main" id="{7D9A0C66-C8BF-2511-6499-060417FADD77}"/>
              </a:ext>
            </a:extLst>
          </p:cNvPr>
          <p:cNvPicPr>
            <a:picLocks noChangeAspect="1"/>
          </p:cNvPicPr>
          <p:nvPr/>
        </p:nvPicPr>
        <p:blipFill>
          <a:blip r:embed="rId3"/>
          <a:stretch>
            <a:fillRect/>
          </a:stretch>
        </p:blipFill>
        <p:spPr>
          <a:xfrm>
            <a:off x="714187" y="869664"/>
            <a:ext cx="3178139" cy="3178139"/>
          </a:xfrm>
          <a:prstGeom prst="rect">
            <a:avLst/>
          </a:prstGeom>
        </p:spPr>
      </p:pic>
      <p:sp>
        <p:nvSpPr>
          <p:cNvPr id="10" name="Textplatzhalter 2">
            <a:extLst>
              <a:ext uri="{FF2B5EF4-FFF2-40B4-BE49-F238E27FC236}">
                <a16:creationId xmlns:a16="http://schemas.microsoft.com/office/drawing/2014/main" id="{62733B91-FEE4-2F3F-CC36-5821FC709663}"/>
              </a:ext>
            </a:extLst>
          </p:cNvPr>
          <p:cNvSpPr txBox="1">
            <a:spLocks/>
          </p:cNvSpPr>
          <p:nvPr/>
        </p:nvSpPr>
        <p:spPr>
          <a:xfrm>
            <a:off x="4253501" y="1795878"/>
            <a:ext cx="4726112" cy="2507385"/>
          </a:xfrm>
          <a:prstGeom prst="rect">
            <a:avLst/>
          </a:prstGeom>
        </p:spPr>
        <p:txBody>
          <a:bodyPr>
            <a:normAutofit/>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GB" sz="1600" dirty="0"/>
              <a:t>Evaluation of ChatGPT in education</a:t>
            </a:r>
          </a:p>
          <a:p>
            <a:r>
              <a:rPr lang="en-GB" sz="1600" dirty="0"/>
              <a:t>Evaluation of ChatGPT as PCA</a:t>
            </a:r>
          </a:p>
          <a:p>
            <a:r>
              <a:rPr lang="en-GB" sz="1600" dirty="0"/>
              <a:t>Evaluation of ChatGPT as argumentative tutor</a:t>
            </a:r>
          </a:p>
        </p:txBody>
      </p:sp>
      <p:sp>
        <p:nvSpPr>
          <p:cNvPr id="11" name="Title 2">
            <a:extLst>
              <a:ext uri="{FF2B5EF4-FFF2-40B4-BE49-F238E27FC236}">
                <a16:creationId xmlns:a16="http://schemas.microsoft.com/office/drawing/2014/main" id="{DFBA1C75-BCAE-109A-8785-6E2D1ED33EB2}"/>
              </a:ext>
            </a:extLst>
          </p:cNvPr>
          <p:cNvSpPr txBox="1">
            <a:spLocks/>
          </p:cNvSpPr>
          <p:nvPr/>
        </p:nvSpPr>
        <p:spPr>
          <a:xfrm rot="20114339">
            <a:off x="4582275" y="2909790"/>
            <a:ext cx="3315105" cy="1217563"/>
          </a:xfrm>
          <a:prstGeom prst="rect">
            <a:avLst/>
          </a:prstGeom>
        </p:spPr>
        <p:txBody>
          <a:bodyPr vert="horz" lIns="180000" tIns="0" rIns="72000" bIns="46800" rtlCol="0" anchor="t">
            <a:normAutofit/>
          </a:bodyPr>
          <a:lst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gn="ctr"/>
            <a:r>
              <a:rPr lang="en-GB" sz="2800" dirty="0"/>
              <a:t>Evaluation</a:t>
            </a:r>
            <a:r>
              <a:rPr lang="en-GB" sz="2400" dirty="0"/>
              <a:t>?</a:t>
            </a:r>
          </a:p>
        </p:txBody>
      </p:sp>
      <p:sp>
        <p:nvSpPr>
          <p:cNvPr id="14" name="Title 2">
            <a:extLst>
              <a:ext uri="{FF2B5EF4-FFF2-40B4-BE49-F238E27FC236}">
                <a16:creationId xmlns:a16="http://schemas.microsoft.com/office/drawing/2014/main" id="{032A0E24-DF65-E4FB-381A-E1514EAED49B}"/>
              </a:ext>
            </a:extLst>
          </p:cNvPr>
          <p:cNvSpPr txBox="1">
            <a:spLocks/>
          </p:cNvSpPr>
          <p:nvPr/>
        </p:nvSpPr>
        <p:spPr>
          <a:xfrm>
            <a:off x="4527524" y="3085700"/>
            <a:ext cx="3315105" cy="1217563"/>
          </a:xfrm>
          <a:prstGeom prst="rect">
            <a:avLst/>
          </a:prstGeom>
        </p:spPr>
        <p:txBody>
          <a:bodyPr vert="horz" lIns="180000" tIns="0" rIns="72000" bIns="46800" rtlCol="0" anchor="t">
            <a:normAutofit/>
          </a:bodyPr>
          <a:lstStyle>
            <a:lvl1pPr algn="l" defTabSz="685800" rtl="0" eaLnBrk="1" latinLnBrk="0" hangingPunct="1">
              <a:lnSpc>
                <a:spcPct val="90000"/>
              </a:lnSpc>
              <a:spcBef>
                <a:spcPct val="0"/>
              </a:spcBef>
              <a:buNone/>
              <a:defRPr sz="3200" b="1" i="0" kern="1000" spc="-70" baseline="0">
                <a:solidFill>
                  <a:schemeClr val="tx1"/>
                </a:solidFill>
                <a:latin typeface="Franklin Gothic Demi Cond" panose="020B0706030402020204" pitchFamily="34" charset="0"/>
                <a:ea typeface="Roboto Black" panose="02000000000000000000" pitchFamily="2" charset="0"/>
                <a:cs typeface="Arial" panose="020B0604020202020204" pitchFamily="34" charset="0"/>
              </a:defRPr>
            </a:lvl1pPr>
          </a:lstStyle>
          <a:p>
            <a:pPr algn="ctr"/>
            <a:r>
              <a:rPr lang="en-GB" sz="2800" dirty="0"/>
              <a:t>Interactive Evaluation</a:t>
            </a:r>
            <a:endParaRPr lang="en-GB" sz="2400" dirty="0"/>
          </a:p>
        </p:txBody>
      </p:sp>
      <p:pic>
        <p:nvPicPr>
          <p:cNvPr id="8" name="Picture 7" descr="Shape&#10;&#10;Description automatically generated with low confidence">
            <a:extLst>
              <a:ext uri="{FF2B5EF4-FFF2-40B4-BE49-F238E27FC236}">
                <a16:creationId xmlns:a16="http://schemas.microsoft.com/office/drawing/2014/main" id="{F3A78A29-1889-63E8-6044-09DDC682F131}"/>
              </a:ext>
            </a:extLst>
          </p:cNvPr>
          <p:cNvPicPr>
            <a:picLocks noChangeAspect="1"/>
          </p:cNvPicPr>
          <p:nvPr/>
        </p:nvPicPr>
        <p:blipFill>
          <a:blip r:embed="rId4"/>
          <a:stretch>
            <a:fillRect/>
          </a:stretch>
        </p:blipFill>
        <p:spPr>
          <a:xfrm>
            <a:off x="2163298" y="3453625"/>
            <a:ext cx="240856" cy="240856"/>
          </a:xfrm>
          <a:prstGeom prst="rect">
            <a:avLst/>
          </a:prstGeom>
          <a:noFill/>
        </p:spPr>
      </p:pic>
    </p:spTree>
    <p:extLst>
      <p:ext uri="{BB962C8B-B14F-4D97-AF65-F5344CB8AC3E}">
        <p14:creationId xmlns:p14="http://schemas.microsoft.com/office/powerpoint/2010/main" val="166908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arn(inVertic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arn(inVertic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arn(inVertic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p:tgtEl>
                                          <p:spTgt spid="8"/>
                                        </p:tgtEl>
                                        <p:attrNameLst>
                                          <p:attrName>ppt_y</p:attrName>
                                        </p:attrNameLst>
                                      </p:cBhvr>
                                      <p:tavLst>
                                        <p:tav tm="0">
                                          <p:val>
                                            <p:strVal val="#ppt_y-#ppt_h*1.125000"/>
                                          </p:val>
                                        </p:tav>
                                        <p:tav tm="100000">
                                          <p:val>
                                            <p:strVal val="#ppt_y"/>
                                          </p:val>
                                        </p:tav>
                                      </p:tavLst>
                                    </p:anim>
                                    <p:animEffect transition="in" filter="wipe(down)">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p:tgtEl>
                                          <p:spTgt spid="11"/>
                                        </p:tgtEl>
                                        <p:attrNameLst>
                                          <p:attrName>ppt_y</p:attrName>
                                        </p:attrNameLst>
                                      </p:cBhvr>
                                      <p:tavLst>
                                        <p:tav tm="0">
                                          <p:val>
                                            <p:strVal val="#ppt_y+#ppt_h*1.125000"/>
                                          </p:val>
                                        </p:tav>
                                        <p:tav tm="100000">
                                          <p:val>
                                            <p:strVal val="#ppt_y"/>
                                          </p:val>
                                        </p:tav>
                                      </p:tavLst>
                                    </p:anim>
                                    <p:animEffect transition="in" filter="wipe(up)">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par>
                          <p:cTn id="35" fill="hold">
                            <p:stCondLst>
                              <p:cond delay="500"/>
                            </p:stCondLst>
                            <p:childTnLst>
                              <p:par>
                                <p:cTn id="36" presetID="16" presetClass="entr" presetSubtype="21"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p:bldP spid="11" grpId="0"/>
      <p:bldP spid="11" grpId="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4121BBA-4A59-4D21-760E-BD92CC7BE06A}"/>
              </a:ext>
            </a:extLst>
          </p:cNvPr>
          <p:cNvSpPr>
            <a:spLocks noGrp="1"/>
          </p:cNvSpPr>
          <p:nvPr>
            <p:ph type="title"/>
          </p:nvPr>
        </p:nvSpPr>
        <p:spPr>
          <a:xfrm>
            <a:off x="904875" y="131032"/>
            <a:ext cx="3667125" cy="1072753"/>
          </a:xfrm>
        </p:spPr>
        <p:txBody>
          <a:bodyPr anchor="t">
            <a:normAutofit/>
          </a:bodyPr>
          <a:lstStyle/>
          <a:p>
            <a:r>
              <a:rPr lang="en-GB"/>
              <a:t>Background</a:t>
            </a:r>
            <a:endParaRPr lang="en-GB" dirty="0"/>
          </a:p>
        </p:txBody>
      </p:sp>
      <p:sp>
        <p:nvSpPr>
          <p:cNvPr id="6" name="Slide Number Placeholder 5">
            <a:extLst>
              <a:ext uri="{FF2B5EF4-FFF2-40B4-BE49-F238E27FC236}">
                <a16:creationId xmlns:a16="http://schemas.microsoft.com/office/drawing/2014/main" id="{B57445E8-07F3-5E45-8788-F9A72FF63BB8}"/>
              </a:ext>
            </a:extLst>
          </p:cNvPr>
          <p:cNvSpPr>
            <a:spLocks noGrp="1"/>
          </p:cNvSpPr>
          <p:nvPr>
            <p:ph type="sldNum" sz="quarter" idx="12"/>
          </p:nvPr>
        </p:nvSpPr>
        <p:spPr>
          <a:xfrm>
            <a:off x="8631238" y="195263"/>
            <a:ext cx="512762" cy="163552"/>
          </a:xfrm>
        </p:spPr>
        <p:txBody>
          <a:bodyPr anchor="t">
            <a:normAutofit/>
          </a:bodyPr>
          <a:lstStyle/>
          <a:p>
            <a:pPr>
              <a:spcAft>
                <a:spcPts val="600"/>
              </a:spcAft>
            </a:pPr>
            <a:fld id="{E1E1CD7C-2161-7D43-862E-CE4C333CD873}" type="slidenum">
              <a:rPr lang="fr-FR" smtClean="0"/>
              <a:pPr>
                <a:spcAft>
                  <a:spcPts val="600"/>
                </a:spcAft>
              </a:pPr>
              <a:t>2</a:t>
            </a:fld>
            <a:endParaRPr lang="fr-FR"/>
          </a:p>
        </p:txBody>
      </p:sp>
      <p:graphicFrame>
        <p:nvGraphicFramePr>
          <p:cNvPr id="8" name="Content Placeholder 1">
            <a:extLst>
              <a:ext uri="{FF2B5EF4-FFF2-40B4-BE49-F238E27FC236}">
                <a16:creationId xmlns:a16="http://schemas.microsoft.com/office/drawing/2014/main" id="{2654A08E-A797-A761-C1F8-F7DCE1E9E838}"/>
              </a:ext>
            </a:extLst>
          </p:cNvPr>
          <p:cNvGraphicFramePr>
            <a:graphicFrameLocks noGrp="1"/>
          </p:cNvGraphicFramePr>
          <p:nvPr>
            <p:ph idx="1"/>
            <p:extLst>
              <p:ext uri="{D42A27DB-BD31-4B8C-83A1-F6EECF244321}">
                <p14:modId xmlns:p14="http://schemas.microsoft.com/office/powerpoint/2010/main" val="1959214241"/>
              </p:ext>
            </p:extLst>
          </p:nvPr>
        </p:nvGraphicFramePr>
        <p:xfrm>
          <a:off x="904875" y="1078665"/>
          <a:ext cx="7726363" cy="3386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B03D37BE-49D5-33F7-C385-1F5DE2977D42}"/>
              </a:ext>
            </a:extLst>
          </p:cNvPr>
          <p:cNvSpPr txBox="1"/>
          <p:nvPr/>
        </p:nvSpPr>
        <p:spPr>
          <a:xfrm>
            <a:off x="8029150" y="4527864"/>
            <a:ext cx="1204176" cy="660181"/>
          </a:xfrm>
          <a:prstGeom prst="rect">
            <a:avLst/>
          </a:prstGeom>
          <a:noFill/>
        </p:spPr>
        <p:txBody>
          <a:bodyPr wrap="none" rtlCol="0">
            <a:spAutoFit/>
          </a:bodyPr>
          <a:lstStyle/>
          <a:p>
            <a:pPr>
              <a:lnSpc>
                <a:spcPct val="110000"/>
              </a:lnSpc>
              <a:spcBef>
                <a:spcPts val="750"/>
              </a:spcBef>
              <a:buClr>
                <a:schemeClr val="accent1"/>
              </a:buClr>
              <a:buSzPct val="90000"/>
            </a:pPr>
            <a:r>
              <a:rPr lang="fr-FR" sz="900" b="0" i="0" kern="1200" dirty="0" err="1">
                <a:solidFill>
                  <a:schemeClr val="tx1">
                    <a:lumMod val="50000"/>
                  </a:schemeClr>
                </a:solidFill>
                <a:ea typeface="+mn-ea"/>
                <a:cs typeface="Arial" panose="020B0604020202020204" pitchFamily="34" charset="0"/>
              </a:rPr>
              <a:t>Khosravi</a:t>
            </a:r>
            <a:r>
              <a:rPr lang="fr-FR" sz="900" b="0" i="0" kern="1200" dirty="0">
                <a:solidFill>
                  <a:schemeClr val="tx1">
                    <a:lumMod val="50000"/>
                  </a:schemeClr>
                </a:solidFill>
                <a:ea typeface="+mn-ea"/>
                <a:cs typeface="Arial" panose="020B0604020202020204" pitchFamily="34" charset="0"/>
              </a:rPr>
              <a:t> et al. 2022</a:t>
            </a:r>
          </a:p>
          <a:p>
            <a:r>
              <a:rPr lang="en-US" sz="900" dirty="0">
                <a:solidFill>
                  <a:schemeClr val="tx1">
                    <a:lumMod val="50000"/>
                  </a:schemeClr>
                </a:solidFill>
              </a:rPr>
              <a:t>Kuhn et al. 1993</a:t>
            </a:r>
          </a:p>
          <a:p>
            <a:r>
              <a:rPr lang="en-GB" sz="900" dirty="0">
                <a:solidFill>
                  <a:schemeClr val="tx1">
                    <a:lumMod val="50000"/>
                  </a:schemeClr>
                </a:solidFill>
              </a:rPr>
              <a:t>Jürgen et al. 2023</a:t>
            </a:r>
          </a:p>
          <a:p>
            <a:r>
              <a:rPr lang="en-GB" sz="900" dirty="0">
                <a:solidFill>
                  <a:schemeClr val="tx1">
                    <a:lumMod val="50000"/>
                  </a:schemeClr>
                </a:solidFill>
              </a:rPr>
              <a:t>Weber et al. 2021</a:t>
            </a:r>
          </a:p>
        </p:txBody>
      </p:sp>
    </p:spTree>
    <p:extLst>
      <p:ext uri="{BB962C8B-B14F-4D97-AF65-F5344CB8AC3E}">
        <p14:creationId xmlns:p14="http://schemas.microsoft.com/office/powerpoint/2010/main" val="136870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9A0221A-3CFD-60DE-7AE6-3F486B6E816A}"/>
              </a:ext>
            </a:extLst>
          </p:cNvPr>
          <p:cNvSpPr>
            <a:spLocks noGrp="1"/>
          </p:cNvSpPr>
          <p:nvPr>
            <p:ph type="sldNum" sz="quarter" idx="12"/>
          </p:nvPr>
        </p:nvSpPr>
        <p:spPr/>
        <p:txBody>
          <a:bodyPr/>
          <a:lstStyle/>
          <a:p>
            <a:fld id="{E1E1CD7C-2161-7D43-862E-CE4C333CD873}" type="slidenum">
              <a:rPr lang="fr-FR" smtClean="0"/>
              <a:pPr/>
              <a:t>20</a:t>
            </a:fld>
            <a:endParaRPr lang="fr-FR" dirty="0"/>
          </a:p>
        </p:txBody>
      </p:sp>
      <p:sp>
        <p:nvSpPr>
          <p:cNvPr id="10" name="TextBox 9">
            <a:extLst>
              <a:ext uri="{FF2B5EF4-FFF2-40B4-BE49-F238E27FC236}">
                <a16:creationId xmlns:a16="http://schemas.microsoft.com/office/drawing/2014/main" id="{D2BB4EFA-7557-FCAD-915D-764BF0EDBBA8}"/>
              </a:ext>
            </a:extLst>
          </p:cNvPr>
          <p:cNvSpPr txBox="1"/>
          <p:nvPr/>
        </p:nvSpPr>
        <p:spPr>
          <a:xfrm>
            <a:off x="724265" y="4594294"/>
            <a:ext cx="8419735" cy="400110"/>
          </a:xfrm>
          <a:prstGeom prst="rect">
            <a:avLst/>
          </a:prstGeom>
          <a:noFill/>
        </p:spPr>
        <p:txBody>
          <a:bodyPr wrap="square" rtlCol="0">
            <a:spAutoFit/>
          </a:bodyPr>
          <a:lstStyle/>
          <a:p>
            <a:endParaRPr lang="en-US" sz="1000" i="1" dirty="0">
              <a:solidFill>
                <a:schemeClr val="bg2">
                  <a:lumMod val="40000"/>
                  <a:lumOff val="60000"/>
                </a:schemeClr>
              </a:solidFill>
            </a:endParaRPr>
          </a:p>
          <a:p>
            <a:endParaRPr lang="en-US" sz="1000" dirty="0">
              <a:solidFill>
                <a:schemeClr val="bg2">
                  <a:lumMod val="40000"/>
                  <a:lumOff val="60000"/>
                </a:schemeClr>
              </a:solidFill>
            </a:endParaRPr>
          </a:p>
        </p:txBody>
      </p:sp>
      <p:sp>
        <p:nvSpPr>
          <p:cNvPr id="11" name="TextBox 10">
            <a:extLst>
              <a:ext uri="{FF2B5EF4-FFF2-40B4-BE49-F238E27FC236}">
                <a16:creationId xmlns:a16="http://schemas.microsoft.com/office/drawing/2014/main" id="{C7BAEE03-FDA5-042E-A53D-B7F8E800C07A}"/>
              </a:ext>
            </a:extLst>
          </p:cNvPr>
          <p:cNvSpPr txBox="1"/>
          <p:nvPr/>
        </p:nvSpPr>
        <p:spPr>
          <a:xfrm rot="667884">
            <a:off x="761663" y="1656343"/>
            <a:ext cx="3743397" cy="300082"/>
          </a:xfrm>
          <a:prstGeom prst="rect">
            <a:avLst/>
          </a:prstGeom>
          <a:noFill/>
        </p:spPr>
        <p:txBody>
          <a:bodyPr wrap="none" rtlCol="0">
            <a:spAutoFit/>
          </a:bodyPr>
          <a:lstStyle/>
          <a:p>
            <a:r>
              <a:rPr lang="en-GB" dirty="0"/>
              <a:t>Titles of papers about chatGPT being amazing</a:t>
            </a:r>
          </a:p>
        </p:txBody>
      </p:sp>
      <p:sp>
        <p:nvSpPr>
          <p:cNvPr id="12" name="TextBox 11">
            <a:extLst>
              <a:ext uri="{FF2B5EF4-FFF2-40B4-BE49-F238E27FC236}">
                <a16:creationId xmlns:a16="http://schemas.microsoft.com/office/drawing/2014/main" id="{6DFB327A-AF48-5942-D50F-B8B60FD249D2}"/>
              </a:ext>
            </a:extLst>
          </p:cNvPr>
          <p:cNvSpPr txBox="1"/>
          <p:nvPr/>
        </p:nvSpPr>
        <p:spPr>
          <a:xfrm>
            <a:off x="1213907" y="2622261"/>
            <a:ext cx="2749471" cy="400110"/>
          </a:xfrm>
          <a:prstGeom prst="rect">
            <a:avLst/>
          </a:prstGeom>
          <a:noFill/>
        </p:spPr>
        <p:txBody>
          <a:bodyPr wrap="none" rtlCol="0">
            <a:spAutoFit/>
          </a:bodyPr>
          <a:lstStyle/>
          <a:p>
            <a:r>
              <a:rPr lang="en-GB" sz="2000" dirty="0"/>
              <a:t>Interactive evaluation?</a:t>
            </a:r>
          </a:p>
        </p:txBody>
      </p:sp>
    </p:spTree>
    <p:extLst>
      <p:ext uri="{BB962C8B-B14F-4D97-AF65-F5344CB8AC3E}">
        <p14:creationId xmlns:p14="http://schemas.microsoft.com/office/powerpoint/2010/main" val="175091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13DE2A-AB05-AF4E-945B-4AB3A4DBD0A4}"/>
              </a:ext>
            </a:extLst>
          </p:cNvPr>
          <p:cNvSpPr>
            <a:spLocks noGrp="1"/>
          </p:cNvSpPr>
          <p:nvPr>
            <p:ph type="title"/>
          </p:nvPr>
        </p:nvSpPr>
        <p:spPr>
          <a:xfrm>
            <a:off x="708819" y="96679"/>
            <a:ext cx="7726362" cy="593543"/>
          </a:xfrm>
        </p:spPr>
        <p:txBody>
          <a:bodyPr>
            <a:normAutofit/>
          </a:bodyPr>
          <a:lstStyle/>
          <a:p>
            <a:r>
              <a:rPr lang="de-DE" dirty="0"/>
              <a:t>References</a:t>
            </a:r>
          </a:p>
        </p:txBody>
      </p:sp>
      <p:sp>
        <p:nvSpPr>
          <p:cNvPr id="3" name="Textplatzhalter 2">
            <a:extLst>
              <a:ext uri="{FF2B5EF4-FFF2-40B4-BE49-F238E27FC236}">
                <a16:creationId xmlns:a16="http://schemas.microsoft.com/office/drawing/2014/main" id="{58F70F83-C218-274D-A9AD-17EEBDD7D9EF}"/>
              </a:ext>
            </a:extLst>
          </p:cNvPr>
          <p:cNvSpPr>
            <a:spLocks noGrp="1"/>
          </p:cNvSpPr>
          <p:nvPr>
            <p:ph type="body" sz="quarter" idx="13"/>
          </p:nvPr>
        </p:nvSpPr>
        <p:spPr>
          <a:xfrm>
            <a:off x="462987" y="690222"/>
            <a:ext cx="8399743" cy="4090482"/>
          </a:xfrm>
        </p:spPr>
        <p:txBody>
          <a:bodyPr>
            <a:normAutofit fontScale="92500" lnSpcReduction="10000"/>
          </a:bodyPr>
          <a:lstStyle/>
          <a:p>
            <a:r>
              <a:rPr lang="en-US" sz="1400" i="1" dirty="0">
                <a:solidFill>
                  <a:schemeClr val="tx1">
                    <a:lumMod val="50000"/>
                  </a:schemeClr>
                </a:solidFill>
                <a:latin typeface="+mn-lt"/>
              </a:rPr>
              <a:t>Conversational agents in education – a systematic literature review. </a:t>
            </a:r>
            <a:r>
              <a:rPr lang="en-US" sz="1400" dirty="0" err="1">
                <a:solidFill>
                  <a:schemeClr val="tx1">
                    <a:lumMod val="50000"/>
                  </a:schemeClr>
                </a:solidFill>
                <a:latin typeface="+mn-lt"/>
              </a:rPr>
              <a:t>Khosrawi</a:t>
            </a:r>
            <a:r>
              <a:rPr lang="en-US" sz="1400" dirty="0">
                <a:solidFill>
                  <a:schemeClr val="tx1">
                    <a:lumMod val="50000"/>
                  </a:schemeClr>
                </a:solidFill>
                <a:latin typeface="+mn-lt"/>
              </a:rPr>
              <a:t>-Rad</a:t>
            </a:r>
            <a:r>
              <a:rPr lang="en-US" sz="1400" i="1" dirty="0">
                <a:solidFill>
                  <a:schemeClr val="tx1">
                    <a:lumMod val="50000"/>
                  </a:schemeClr>
                </a:solidFill>
                <a:latin typeface="+mn-lt"/>
              </a:rPr>
              <a:t> </a:t>
            </a:r>
            <a:r>
              <a:rPr lang="en-US" sz="1400" dirty="0">
                <a:solidFill>
                  <a:schemeClr val="tx1">
                    <a:lumMod val="50000"/>
                  </a:schemeClr>
                </a:solidFill>
                <a:latin typeface="+mn-lt"/>
              </a:rPr>
              <a:t>et al., 2022</a:t>
            </a:r>
            <a:endParaRPr lang="en-US" sz="1400" i="1" dirty="0">
              <a:solidFill>
                <a:schemeClr val="tx1">
                  <a:lumMod val="50000"/>
                </a:schemeClr>
              </a:solidFill>
              <a:latin typeface="+mn-lt"/>
            </a:endParaRPr>
          </a:p>
          <a:p>
            <a:r>
              <a:rPr lang="en-US" sz="1400" i="1" dirty="0">
                <a:solidFill>
                  <a:schemeClr val="accent3">
                    <a:lumMod val="50000"/>
                  </a:schemeClr>
                </a:solidFill>
                <a:latin typeface="+mn-lt"/>
              </a:rPr>
              <a:t>Summary of ChatGPT/GPT-4 Research and Perspective Towards the Future of Large</a:t>
            </a:r>
            <a:r>
              <a:rPr lang="en-US" sz="1400" dirty="0">
                <a:solidFill>
                  <a:schemeClr val="accent3">
                    <a:lumMod val="50000"/>
                  </a:schemeClr>
                </a:solidFill>
                <a:latin typeface="+mn-lt"/>
              </a:rPr>
              <a:t> </a:t>
            </a:r>
            <a:r>
              <a:rPr lang="en-US" sz="1400" i="1" dirty="0">
                <a:solidFill>
                  <a:schemeClr val="accent3">
                    <a:lumMod val="50000"/>
                  </a:schemeClr>
                </a:solidFill>
                <a:latin typeface="+mn-lt"/>
              </a:rPr>
              <a:t>Language Models</a:t>
            </a:r>
            <a:r>
              <a:rPr lang="en-US" sz="1400" dirty="0">
                <a:solidFill>
                  <a:schemeClr val="accent3">
                    <a:lumMod val="50000"/>
                  </a:schemeClr>
                </a:solidFill>
                <a:latin typeface="+mn-lt"/>
              </a:rPr>
              <a:t>.</a:t>
            </a:r>
            <a:r>
              <a:rPr lang="en-US" sz="1400" i="1" dirty="0">
                <a:solidFill>
                  <a:schemeClr val="accent3">
                    <a:lumMod val="50000"/>
                  </a:schemeClr>
                </a:solidFill>
                <a:latin typeface="+mn-lt"/>
              </a:rPr>
              <a:t> </a:t>
            </a:r>
            <a:r>
              <a:rPr lang="en-US" sz="1400" dirty="0" err="1">
                <a:solidFill>
                  <a:schemeClr val="accent3">
                    <a:lumMod val="50000"/>
                  </a:schemeClr>
                </a:solidFill>
                <a:latin typeface="+mn-lt"/>
              </a:rPr>
              <a:t>Yiheng</a:t>
            </a:r>
            <a:r>
              <a:rPr lang="en-US" sz="1400" dirty="0">
                <a:solidFill>
                  <a:schemeClr val="accent3">
                    <a:lumMod val="50000"/>
                  </a:schemeClr>
                </a:solidFill>
                <a:latin typeface="+mn-lt"/>
              </a:rPr>
              <a:t> Liu et al., 2023.</a:t>
            </a:r>
          </a:p>
          <a:p>
            <a:r>
              <a:rPr lang="en-US" sz="1400" i="1" dirty="0">
                <a:solidFill>
                  <a:schemeClr val="accent3">
                    <a:lumMod val="50000"/>
                  </a:schemeClr>
                </a:solidFill>
                <a:latin typeface="+mn-lt"/>
              </a:rPr>
              <a:t>What if the devil is my guardian angel: ChatGPT as a case study of using chatbots in education. </a:t>
            </a:r>
            <a:r>
              <a:rPr lang="en-US" sz="1400" dirty="0">
                <a:solidFill>
                  <a:schemeClr val="accent3">
                    <a:lumMod val="50000"/>
                  </a:schemeClr>
                </a:solidFill>
                <a:latin typeface="+mn-lt"/>
              </a:rPr>
              <a:t>Ahmed </a:t>
            </a:r>
            <a:r>
              <a:rPr lang="en-US" sz="1400" dirty="0" err="1">
                <a:solidFill>
                  <a:schemeClr val="accent3">
                    <a:lumMod val="50000"/>
                  </a:schemeClr>
                </a:solidFill>
                <a:latin typeface="+mn-lt"/>
              </a:rPr>
              <a:t>Tlili</a:t>
            </a:r>
            <a:r>
              <a:rPr lang="en-US" sz="1400" dirty="0">
                <a:solidFill>
                  <a:schemeClr val="accent3">
                    <a:lumMod val="50000"/>
                  </a:schemeClr>
                </a:solidFill>
                <a:latin typeface="+mn-lt"/>
              </a:rPr>
              <a:t> et al., 2023. </a:t>
            </a:r>
          </a:p>
          <a:p>
            <a:r>
              <a:rPr lang="en-US" sz="1400" i="1" dirty="0">
                <a:solidFill>
                  <a:schemeClr val="accent3">
                    <a:lumMod val="50000"/>
                  </a:schemeClr>
                </a:solidFill>
                <a:latin typeface="+mn-lt"/>
              </a:rPr>
              <a:t>Science as argument: Implications for teaching and learning scientific thinking</a:t>
            </a:r>
            <a:r>
              <a:rPr lang="en-US" sz="1400" dirty="0">
                <a:solidFill>
                  <a:schemeClr val="accent3">
                    <a:lumMod val="50000"/>
                  </a:schemeClr>
                </a:solidFill>
                <a:latin typeface="+mn-lt"/>
              </a:rPr>
              <a:t>. Deanna Kuhn. In: Science Education 77, June 1993. </a:t>
            </a:r>
          </a:p>
          <a:p>
            <a:r>
              <a:rPr lang="en-US" sz="1400" i="1" dirty="0">
                <a:solidFill>
                  <a:schemeClr val="accent3">
                    <a:lumMod val="50000"/>
                  </a:schemeClr>
                </a:solidFill>
                <a:latin typeface="+mn-lt"/>
              </a:rPr>
              <a:t>Introducing </a:t>
            </a:r>
            <a:r>
              <a:rPr lang="en-US" sz="1400" i="1" dirty="0" err="1">
                <a:solidFill>
                  <a:schemeClr val="accent3">
                    <a:lumMod val="50000"/>
                  </a:schemeClr>
                </a:solidFill>
                <a:latin typeface="+mn-lt"/>
              </a:rPr>
              <a:t>chatgpt</a:t>
            </a:r>
            <a:r>
              <a:rPr lang="en-US" sz="1400" dirty="0">
                <a:solidFill>
                  <a:schemeClr val="accent3">
                    <a:lumMod val="50000"/>
                  </a:schemeClr>
                </a:solidFill>
                <a:latin typeface="+mn-lt"/>
              </a:rPr>
              <a:t>. </a:t>
            </a:r>
            <a:r>
              <a:rPr lang="en-US" sz="1400" dirty="0" err="1">
                <a:solidFill>
                  <a:schemeClr val="accent3">
                    <a:lumMod val="50000"/>
                  </a:schemeClr>
                </a:solidFill>
                <a:latin typeface="+mn-lt"/>
              </a:rPr>
              <a:t>OpenAI</a:t>
            </a:r>
            <a:r>
              <a:rPr lang="en-US" sz="1400" dirty="0">
                <a:solidFill>
                  <a:schemeClr val="accent3">
                    <a:lumMod val="50000"/>
                  </a:schemeClr>
                </a:solidFill>
                <a:latin typeface="+mn-lt"/>
              </a:rPr>
              <a:t> Nov. 2022. URL: https://</a:t>
            </a:r>
            <a:r>
              <a:rPr lang="en-US" sz="1400" dirty="0" err="1">
                <a:solidFill>
                  <a:schemeClr val="accent3">
                    <a:lumMod val="50000"/>
                  </a:schemeClr>
                </a:solidFill>
                <a:latin typeface="+mn-lt"/>
              </a:rPr>
              <a:t>openai.com</a:t>
            </a:r>
            <a:r>
              <a:rPr lang="en-US" sz="1400" dirty="0">
                <a:solidFill>
                  <a:schemeClr val="accent3">
                    <a:lumMod val="50000"/>
                  </a:schemeClr>
                </a:solidFill>
                <a:latin typeface="+mn-lt"/>
              </a:rPr>
              <a:t>/blog/</a:t>
            </a:r>
            <a:r>
              <a:rPr lang="en-US" sz="1400" dirty="0" err="1">
                <a:solidFill>
                  <a:schemeClr val="accent3">
                    <a:lumMod val="50000"/>
                  </a:schemeClr>
                </a:solidFill>
                <a:latin typeface="+mn-lt"/>
              </a:rPr>
              <a:t>chatgpt</a:t>
            </a:r>
            <a:r>
              <a:rPr lang="en-US" sz="1400" dirty="0">
                <a:solidFill>
                  <a:schemeClr val="accent3">
                    <a:lumMod val="50000"/>
                  </a:schemeClr>
                </a:solidFill>
                <a:latin typeface="+mn-lt"/>
              </a:rPr>
              <a:t>. </a:t>
            </a:r>
          </a:p>
          <a:p>
            <a:r>
              <a:rPr lang="en-US" sz="1400" i="1" dirty="0">
                <a:solidFill>
                  <a:schemeClr val="accent3">
                    <a:lumMod val="50000"/>
                  </a:schemeClr>
                </a:solidFill>
                <a:latin typeface="+mn-lt"/>
              </a:rPr>
              <a:t>A Multitask, Multilingual, Multimodal Evaluation of ChatGPT on Reasoning, Hallucination, and Interactivity. </a:t>
            </a:r>
            <a:r>
              <a:rPr lang="en-US" sz="1400" dirty="0" err="1">
                <a:solidFill>
                  <a:schemeClr val="accent3">
                    <a:lumMod val="50000"/>
                  </a:schemeClr>
                </a:solidFill>
                <a:latin typeface="+mn-lt"/>
              </a:rPr>
              <a:t>Yejin</a:t>
            </a:r>
            <a:r>
              <a:rPr lang="en-US" sz="1400" dirty="0">
                <a:solidFill>
                  <a:schemeClr val="accent3">
                    <a:lumMod val="50000"/>
                  </a:schemeClr>
                </a:solidFill>
                <a:latin typeface="+mn-lt"/>
              </a:rPr>
              <a:t> Bang et al., 2023. </a:t>
            </a:r>
          </a:p>
          <a:p>
            <a:r>
              <a:rPr lang="en-US" sz="1400" i="1" dirty="0">
                <a:solidFill>
                  <a:schemeClr val="accent3">
                    <a:lumMod val="50000"/>
                  </a:schemeClr>
                </a:solidFill>
                <a:latin typeface="+mn-lt"/>
              </a:rPr>
              <a:t>Explainable Artificial Intelligence in education</a:t>
            </a:r>
            <a:r>
              <a:rPr lang="en-US" sz="1400" dirty="0">
                <a:solidFill>
                  <a:schemeClr val="accent3">
                    <a:lumMod val="50000"/>
                  </a:schemeClr>
                </a:solidFill>
                <a:latin typeface="+mn-lt"/>
              </a:rPr>
              <a:t>. Hassan </a:t>
            </a:r>
            <a:r>
              <a:rPr lang="en-US" sz="1400" dirty="0" err="1">
                <a:solidFill>
                  <a:schemeClr val="accent3">
                    <a:lumMod val="50000"/>
                  </a:schemeClr>
                </a:solidFill>
                <a:latin typeface="+mn-lt"/>
              </a:rPr>
              <a:t>Khosravi</a:t>
            </a:r>
            <a:r>
              <a:rPr lang="en-US" sz="1400" dirty="0">
                <a:solidFill>
                  <a:schemeClr val="accent3">
                    <a:lumMod val="50000"/>
                  </a:schemeClr>
                </a:solidFill>
                <a:latin typeface="+mn-lt"/>
              </a:rPr>
              <a:t> et al., 2022.</a:t>
            </a:r>
          </a:p>
          <a:p>
            <a:r>
              <a:rPr lang="en-US" sz="1400" i="1" dirty="0">
                <a:effectLst/>
                <a:latin typeface="+mn-lt"/>
              </a:rPr>
              <a:t>Studying with the Help of Digital Tutors: Design Aspects of Conversational Agents that Influence the Learning Process. </a:t>
            </a:r>
            <a:r>
              <a:rPr lang="en-US" sz="1400" dirty="0">
                <a:effectLst/>
                <a:latin typeface="+mn-lt"/>
              </a:rPr>
              <a:t>Natalie </a:t>
            </a:r>
            <a:r>
              <a:rPr lang="en-US" sz="1400" dirty="0" err="1">
                <a:effectLst/>
                <a:latin typeface="+mn-lt"/>
              </a:rPr>
              <a:t>Wellnhammer</a:t>
            </a:r>
            <a:r>
              <a:rPr lang="en-US" sz="1400" dirty="0">
                <a:effectLst/>
                <a:latin typeface="+mn-lt"/>
              </a:rPr>
              <a:t> et al., Jan. 2020 </a:t>
            </a:r>
          </a:p>
          <a:p>
            <a:r>
              <a:rPr lang="en-US" sz="1400" i="1" dirty="0">
                <a:effectLst/>
                <a:latin typeface="+mn-lt"/>
              </a:rPr>
              <a:t>ChatGPT: Bullshit spewer or the end of traditional assessments in higher education</a:t>
            </a:r>
            <a:r>
              <a:rPr lang="en-US" sz="1400" dirty="0">
                <a:effectLst/>
                <a:latin typeface="+mn-lt"/>
              </a:rPr>
              <a:t>. </a:t>
            </a:r>
            <a:r>
              <a:rPr lang="en-US" sz="1400" dirty="0" err="1">
                <a:effectLst/>
                <a:latin typeface="+mn-lt"/>
              </a:rPr>
              <a:t>Jürgen</a:t>
            </a:r>
            <a:r>
              <a:rPr lang="en-US" sz="1400" dirty="0">
                <a:effectLst/>
                <a:latin typeface="+mn-lt"/>
              </a:rPr>
              <a:t> et al., 2023</a:t>
            </a:r>
          </a:p>
          <a:p>
            <a:r>
              <a:rPr lang="en-US" sz="1400" i="1" dirty="0">
                <a:effectLst/>
                <a:latin typeface="+mn-lt"/>
              </a:rPr>
              <a:t>Will ChatGPT get you caught? Rethinking of Plagiarism Detection</a:t>
            </a:r>
            <a:r>
              <a:rPr lang="en-US" sz="1400" dirty="0">
                <a:effectLst/>
                <a:latin typeface="+mn-lt"/>
              </a:rPr>
              <a:t>. Mohammad Khalil and Erkan Er. 2023. </a:t>
            </a:r>
          </a:p>
          <a:p>
            <a:r>
              <a:rPr lang="en-US" sz="1400" i="1" dirty="0">
                <a:effectLst/>
                <a:latin typeface="+mn-lt"/>
              </a:rPr>
              <a:t>Pedagogical Agents for Interactive Learning: A Taxonomy of Conversational Agents in Education Completed Research Paper. </a:t>
            </a:r>
            <a:r>
              <a:rPr lang="en-US" sz="1400" dirty="0">
                <a:effectLst/>
                <a:latin typeface="+mn-lt"/>
              </a:rPr>
              <a:t>Florian Weber et al., 2021. </a:t>
            </a:r>
          </a:p>
          <a:p>
            <a:r>
              <a:rPr lang="en-US" sz="1400" i="1" dirty="0">
                <a:effectLst/>
                <a:latin typeface="+mn-lt"/>
              </a:rPr>
              <a:t>Evaluating Human-Language Model Interaction</a:t>
            </a:r>
            <a:r>
              <a:rPr lang="en-US" sz="1400" dirty="0">
                <a:effectLst/>
                <a:latin typeface="+mn-lt"/>
              </a:rPr>
              <a:t>. Lee et. al., 2022</a:t>
            </a:r>
          </a:p>
          <a:p>
            <a:endParaRPr lang="en-US" sz="1400" dirty="0">
              <a:effectLst/>
              <a:latin typeface="+mn-lt"/>
            </a:endParaRPr>
          </a:p>
          <a:p>
            <a:endParaRPr lang="en-US" sz="1400" dirty="0">
              <a:effectLst/>
              <a:latin typeface="+mn-lt"/>
            </a:endParaRPr>
          </a:p>
          <a:p>
            <a:pPr marL="0" indent="0">
              <a:buNone/>
            </a:pPr>
            <a:endParaRPr lang="en-US" sz="1400" dirty="0">
              <a:solidFill>
                <a:schemeClr val="accent3">
                  <a:lumMod val="50000"/>
                </a:schemeClr>
              </a:solidFill>
              <a:latin typeface="+mn-lt"/>
            </a:endParaRPr>
          </a:p>
          <a:p>
            <a:endParaRPr lang="en-US" sz="1400" dirty="0">
              <a:solidFill>
                <a:schemeClr val="accent3">
                  <a:lumMod val="50000"/>
                </a:schemeClr>
              </a:solidFill>
              <a:latin typeface="+mn-lt"/>
            </a:endParaRPr>
          </a:p>
          <a:p>
            <a:endParaRPr lang="en-US" sz="1400" dirty="0">
              <a:solidFill>
                <a:schemeClr val="accent3">
                  <a:lumMod val="50000"/>
                </a:schemeClr>
              </a:solidFill>
              <a:latin typeface="+mn-lt"/>
            </a:endParaRPr>
          </a:p>
        </p:txBody>
      </p:sp>
    </p:spTree>
    <p:extLst>
      <p:ext uri="{BB962C8B-B14F-4D97-AF65-F5344CB8AC3E}">
        <p14:creationId xmlns:p14="http://schemas.microsoft.com/office/powerpoint/2010/main" val="3874849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a:extLst>
              <a:ext uri="{FF2B5EF4-FFF2-40B4-BE49-F238E27FC236}">
                <a16:creationId xmlns:a16="http://schemas.microsoft.com/office/drawing/2014/main" id="{C5DC9A4D-B7CD-3F49-976D-9809C46B7DEB}"/>
              </a:ext>
            </a:extLst>
          </p:cNvPr>
          <p:cNvPicPr>
            <a:picLocks noGrp="1" noChangeAspect="1"/>
          </p:cNvPicPr>
          <p:nvPr>
            <p:ph type="pic" sz="quarter" idx="10"/>
          </p:nvPr>
        </p:nvPicPr>
        <p:blipFill rotWithShape="1">
          <a:blip r:embed="rId3"/>
          <a:srcRect t="2494" b="2494"/>
          <a:stretch/>
        </p:blipFill>
        <p:spPr/>
      </p:pic>
      <p:sp>
        <p:nvSpPr>
          <p:cNvPr id="9" name="Titre 8">
            <a:extLst>
              <a:ext uri="{FF2B5EF4-FFF2-40B4-BE49-F238E27FC236}">
                <a16:creationId xmlns:a16="http://schemas.microsoft.com/office/drawing/2014/main" id="{6AF2DA65-CF00-774A-9D7C-EEFA627B218F}"/>
              </a:ext>
            </a:extLst>
          </p:cNvPr>
          <p:cNvSpPr>
            <a:spLocks noGrp="1"/>
          </p:cNvSpPr>
          <p:nvPr>
            <p:ph type="ctrTitle"/>
          </p:nvPr>
        </p:nvSpPr>
        <p:spPr>
          <a:xfrm>
            <a:off x="6994894" y="1739900"/>
            <a:ext cx="2149106" cy="1835150"/>
          </a:xfrm>
        </p:spPr>
        <p:txBody>
          <a:bodyPr>
            <a:normAutofit/>
          </a:bodyPr>
          <a:lstStyle/>
          <a:p>
            <a:r>
              <a:rPr lang="fr-FR" sz="4400" dirty="0"/>
              <a:t>Merci</a:t>
            </a:r>
          </a:p>
        </p:txBody>
      </p:sp>
      <p:sp>
        <p:nvSpPr>
          <p:cNvPr id="10" name="Sous-titre 9">
            <a:extLst>
              <a:ext uri="{FF2B5EF4-FFF2-40B4-BE49-F238E27FC236}">
                <a16:creationId xmlns:a16="http://schemas.microsoft.com/office/drawing/2014/main" id="{2F4A7CFE-65FA-E249-9125-D938BCA44079}"/>
              </a:ext>
            </a:extLst>
          </p:cNvPr>
          <p:cNvSpPr>
            <a:spLocks noGrp="1"/>
          </p:cNvSpPr>
          <p:nvPr>
            <p:ph type="subTitle" idx="1"/>
          </p:nvPr>
        </p:nvSpPr>
        <p:spPr>
          <a:xfrm>
            <a:off x="5166094" y="3575050"/>
            <a:ext cx="1828800" cy="1568450"/>
          </a:xfrm>
          <a:solidFill>
            <a:schemeClr val="accent2"/>
          </a:solidFill>
        </p:spPr>
        <p:txBody>
          <a:bodyPr lIns="90000">
            <a:normAutofit/>
          </a:bodyPr>
          <a:lstStyle/>
          <a:p>
            <a:r>
              <a:rPr lang="fr-FR" sz="1400" b="1" dirty="0"/>
              <a:t>Maxim Ryakhovskiy</a:t>
            </a:r>
            <a:endParaRPr lang="fr-FR" sz="1200" dirty="0"/>
          </a:p>
        </p:txBody>
      </p:sp>
    </p:spTree>
    <p:extLst>
      <p:ext uri="{BB962C8B-B14F-4D97-AF65-F5344CB8AC3E}">
        <p14:creationId xmlns:p14="http://schemas.microsoft.com/office/powerpoint/2010/main" val="27222316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BF0BB7-6AF6-351B-64FD-794B80BEE905}"/>
              </a:ext>
            </a:extLst>
          </p:cNvPr>
          <p:cNvSpPr>
            <a:spLocks noGrp="1"/>
          </p:cNvSpPr>
          <p:nvPr>
            <p:ph type="title"/>
          </p:nvPr>
        </p:nvSpPr>
        <p:spPr>
          <a:xfrm>
            <a:off x="904875" y="131032"/>
            <a:ext cx="3667125" cy="1072753"/>
          </a:xfrm>
        </p:spPr>
        <p:txBody>
          <a:bodyPr vert="horz" lIns="180000" tIns="0" rIns="72000" bIns="46800" rtlCol="0" anchor="t">
            <a:normAutofit/>
          </a:bodyPr>
          <a:lstStyle/>
          <a:p>
            <a:r>
              <a:rPr lang="fr-FR" b="1" i="0" kern="1000" spc="-70" baseline="0" dirty="0" err="1">
                <a:latin typeface="Franklin Gothic Demi Cond" panose="020B0706030402020204" pitchFamily="34" charset="0"/>
                <a:ea typeface="Roboto Black" panose="02000000000000000000" pitchFamily="2" charset="0"/>
                <a:cs typeface="Arial" panose="020B0604020202020204" pitchFamily="34" charset="0"/>
              </a:rPr>
              <a:t>Overview</a:t>
            </a:r>
            <a:endParaRPr lang="fr-FR" b="1" i="0" kern="1000" spc="-70" baseline="0" dirty="0">
              <a:latin typeface="Franklin Gothic Demi Cond" panose="020B0706030402020204" pitchFamily="34" charset="0"/>
              <a:ea typeface="Roboto Black" panose="02000000000000000000" pitchFamily="2" charset="0"/>
              <a:cs typeface="Arial" panose="020B0604020202020204" pitchFamily="34" charset="0"/>
            </a:endParaRPr>
          </a:p>
        </p:txBody>
      </p:sp>
      <p:sp>
        <p:nvSpPr>
          <p:cNvPr id="6" name="Slide Number Placeholder 5">
            <a:extLst>
              <a:ext uri="{FF2B5EF4-FFF2-40B4-BE49-F238E27FC236}">
                <a16:creationId xmlns:a16="http://schemas.microsoft.com/office/drawing/2014/main" id="{E764FF02-51A2-DCE9-A9D6-B30342958260}"/>
              </a:ext>
            </a:extLst>
          </p:cNvPr>
          <p:cNvSpPr>
            <a:spLocks noGrp="1"/>
          </p:cNvSpPr>
          <p:nvPr>
            <p:ph type="sldNum" sz="quarter" idx="12"/>
          </p:nvPr>
        </p:nvSpPr>
        <p:spPr>
          <a:xfrm>
            <a:off x="8631238" y="195263"/>
            <a:ext cx="512762" cy="163552"/>
          </a:xfrm>
        </p:spPr>
        <p:txBody>
          <a:bodyPr vert="horz" lIns="90000" tIns="0" rIns="90000" bIns="0" rtlCol="0" anchor="t">
            <a:normAutofit/>
          </a:bodyPr>
          <a:lstStyle/>
          <a:p>
            <a:pPr>
              <a:spcAft>
                <a:spcPts val="600"/>
              </a:spcAft>
            </a:pPr>
            <a:fld id="{E1E1CD7C-2161-7D43-862E-CE4C333CD873}" type="slidenum">
              <a:rPr lang="fr-FR" smtClean="0"/>
              <a:pPr>
                <a:spcAft>
                  <a:spcPts val="600"/>
                </a:spcAft>
              </a:pPr>
              <a:t>3</a:t>
            </a:fld>
            <a:endParaRPr lang="fr-FR"/>
          </a:p>
        </p:txBody>
      </p:sp>
      <p:graphicFrame>
        <p:nvGraphicFramePr>
          <p:cNvPr id="9" name="Content Placeholder 1">
            <a:extLst>
              <a:ext uri="{FF2B5EF4-FFF2-40B4-BE49-F238E27FC236}">
                <a16:creationId xmlns:a16="http://schemas.microsoft.com/office/drawing/2014/main" id="{72584E78-4CE3-221C-8E5C-041CE853F89E}"/>
              </a:ext>
            </a:extLst>
          </p:cNvPr>
          <p:cNvGraphicFramePr>
            <a:graphicFrameLocks noGrp="1"/>
          </p:cNvGraphicFramePr>
          <p:nvPr>
            <p:ph sz="half" idx="1"/>
            <p:extLst>
              <p:ext uri="{D42A27DB-BD31-4B8C-83A1-F6EECF244321}">
                <p14:modId xmlns:p14="http://schemas.microsoft.com/office/powerpoint/2010/main" val="3362013755"/>
              </p:ext>
            </p:extLst>
          </p:nvPr>
        </p:nvGraphicFramePr>
        <p:xfrm>
          <a:off x="452058" y="779464"/>
          <a:ext cx="7695334" cy="42557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Graphic 10" descr="Remote learning language outline">
            <a:extLst>
              <a:ext uri="{FF2B5EF4-FFF2-40B4-BE49-F238E27FC236}">
                <a16:creationId xmlns:a16="http://schemas.microsoft.com/office/drawing/2014/main" id="{5390C14E-788D-25FD-8544-8A224759FA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90516" y="3589727"/>
            <a:ext cx="774309" cy="774309"/>
          </a:xfrm>
          <a:prstGeom prst="rect">
            <a:avLst/>
          </a:prstGeom>
        </p:spPr>
      </p:pic>
      <p:grpSp>
        <p:nvGrpSpPr>
          <p:cNvPr id="12" name="Group 11">
            <a:extLst>
              <a:ext uri="{FF2B5EF4-FFF2-40B4-BE49-F238E27FC236}">
                <a16:creationId xmlns:a16="http://schemas.microsoft.com/office/drawing/2014/main" id="{3A006E74-1E60-61DD-7D44-0B086B67A512}"/>
              </a:ext>
            </a:extLst>
          </p:cNvPr>
          <p:cNvGrpSpPr/>
          <p:nvPr/>
        </p:nvGrpSpPr>
        <p:grpSpPr>
          <a:xfrm>
            <a:off x="1868665" y="4160112"/>
            <a:ext cx="5857118" cy="907793"/>
            <a:chOff x="5880963" y="2705011"/>
            <a:chExt cx="5933504" cy="812639"/>
          </a:xfrm>
        </p:grpSpPr>
        <p:sp>
          <p:nvSpPr>
            <p:cNvPr id="14" name="Rectangle 13">
              <a:extLst>
                <a:ext uri="{FF2B5EF4-FFF2-40B4-BE49-F238E27FC236}">
                  <a16:creationId xmlns:a16="http://schemas.microsoft.com/office/drawing/2014/main" id="{655102E1-0A83-61C5-8866-22672B161D10}"/>
                </a:ext>
              </a:extLst>
            </p:cNvPr>
            <p:cNvSpPr/>
            <p:nvPr/>
          </p:nvSpPr>
          <p:spPr>
            <a:xfrm>
              <a:off x="5880963" y="2705011"/>
              <a:ext cx="1585546" cy="6342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6" name="TextBox 15">
              <a:extLst>
                <a:ext uri="{FF2B5EF4-FFF2-40B4-BE49-F238E27FC236}">
                  <a16:creationId xmlns:a16="http://schemas.microsoft.com/office/drawing/2014/main" id="{509970E9-A6C8-8471-E7F4-D24B0A7374BD}"/>
                </a:ext>
              </a:extLst>
            </p:cNvPr>
            <p:cNvSpPr txBox="1"/>
            <p:nvPr/>
          </p:nvSpPr>
          <p:spPr>
            <a:xfrm>
              <a:off x="10228921" y="2883432"/>
              <a:ext cx="1585546" cy="6342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PCAs are efficient</a:t>
              </a:r>
              <a:endParaRPr lang="en-US" sz="1400" kern="1200" dirty="0"/>
            </a:p>
          </p:txBody>
        </p:sp>
      </p:grpSp>
      <p:sp>
        <p:nvSpPr>
          <p:cNvPr id="17" name="TextBox 16">
            <a:extLst>
              <a:ext uri="{FF2B5EF4-FFF2-40B4-BE49-F238E27FC236}">
                <a16:creationId xmlns:a16="http://schemas.microsoft.com/office/drawing/2014/main" id="{42579BCE-7F8D-6D94-5265-C7BB29CA9484}"/>
              </a:ext>
            </a:extLst>
          </p:cNvPr>
          <p:cNvSpPr txBox="1"/>
          <p:nvPr/>
        </p:nvSpPr>
        <p:spPr>
          <a:xfrm>
            <a:off x="3246580" y="3012130"/>
            <a:ext cx="2419109" cy="300082"/>
          </a:xfrm>
          <a:prstGeom prst="rect">
            <a:avLst/>
          </a:prstGeom>
          <a:noFill/>
        </p:spPr>
        <p:txBody>
          <a:bodyPr wrap="square" rtlCol="0">
            <a:spAutoFit/>
          </a:bodyPr>
          <a:lstStyle/>
          <a:p>
            <a:pPr algn="ctr"/>
            <a:r>
              <a:rPr lang="en-GB" dirty="0"/>
              <a:t>Research question</a:t>
            </a:r>
          </a:p>
        </p:txBody>
      </p:sp>
      <p:pic>
        <p:nvPicPr>
          <p:cNvPr id="19" name="Graphic 18" descr="Question Mark with solid fill">
            <a:extLst>
              <a:ext uri="{FF2B5EF4-FFF2-40B4-BE49-F238E27FC236}">
                <a16:creationId xmlns:a16="http://schemas.microsoft.com/office/drawing/2014/main" id="{30BE0B60-E5F1-2C53-E35D-345D2FB8881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98935" y="2128028"/>
            <a:ext cx="914400" cy="914400"/>
          </a:xfrm>
          <a:prstGeom prst="rect">
            <a:avLst/>
          </a:prstGeom>
        </p:spPr>
      </p:pic>
      <p:sp>
        <p:nvSpPr>
          <p:cNvPr id="20" name="TextBox 19">
            <a:extLst>
              <a:ext uri="{FF2B5EF4-FFF2-40B4-BE49-F238E27FC236}">
                <a16:creationId xmlns:a16="http://schemas.microsoft.com/office/drawing/2014/main" id="{5333C7E2-393B-C91E-8516-8F34D14A2655}"/>
              </a:ext>
            </a:extLst>
          </p:cNvPr>
          <p:cNvSpPr txBox="1"/>
          <p:nvPr/>
        </p:nvSpPr>
        <p:spPr>
          <a:xfrm>
            <a:off x="7773185" y="4635669"/>
            <a:ext cx="1467068" cy="507831"/>
          </a:xfrm>
          <a:prstGeom prst="rect">
            <a:avLst/>
          </a:prstGeom>
          <a:noFill/>
        </p:spPr>
        <p:txBody>
          <a:bodyPr wrap="none" rtlCol="0">
            <a:spAutoFit/>
          </a:bodyPr>
          <a:lstStyle/>
          <a:p>
            <a:r>
              <a:rPr lang="en-US" sz="900" dirty="0">
                <a:solidFill>
                  <a:schemeClr val="tx1">
                    <a:lumMod val="50000"/>
                  </a:schemeClr>
                </a:solidFill>
              </a:rPr>
              <a:t>Liu et al. 2023</a:t>
            </a:r>
          </a:p>
          <a:p>
            <a:r>
              <a:rPr lang="en-US" sz="900" dirty="0">
                <a:solidFill>
                  <a:schemeClr val="tx1">
                    <a:lumMod val="50000"/>
                  </a:schemeClr>
                </a:solidFill>
              </a:rPr>
              <a:t>Bang et al. 2023</a:t>
            </a:r>
          </a:p>
          <a:p>
            <a:r>
              <a:rPr lang="en-GB" sz="900" dirty="0" err="1">
                <a:solidFill>
                  <a:schemeClr val="tx1">
                    <a:lumMod val="50000"/>
                  </a:schemeClr>
                </a:solidFill>
              </a:rPr>
              <a:t>Wellnhammer</a:t>
            </a:r>
            <a:r>
              <a:rPr lang="en-GB" sz="900" dirty="0">
                <a:solidFill>
                  <a:schemeClr val="tx1">
                    <a:lumMod val="50000"/>
                  </a:schemeClr>
                </a:solidFill>
              </a:rPr>
              <a:t> et al. 2020</a:t>
            </a:r>
          </a:p>
        </p:txBody>
      </p:sp>
    </p:spTree>
    <p:extLst>
      <p:ext uri="{BB962C8B-B14F-4D97-AF65-F5344CB8AC3E}">
        <p14:creationId xmlns:p14="http://schemas.microsoft.com/office/powerpoint/2010/main" val="1491677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a:extLst>
              <a:ext uri="{FF2B5EF4-FFF2-40B4-BE49-F238E27FC236}">
                <a16:creationId xmlns:a16="http://schemas.microsoft.com/office/drawing/2014/main" id="{DC11CC5E-028D-FDEE-EB97-AF4D169660EB}"/>
              </a:ext>
            </a:extLst>
          </p:cNvPr>
          <p:cNvPicPr>
            <a:picLocks noChangeAspect="1"/>
          </p:cNvPicPr>
          <p:nvPr/>
        </p:nvPicPr>
        <p:blipFill rotWithShape="1">
          <a:blip r:embed="rId3"/>
          <a:srcRect l="23492" r="37225" b="2"/>
          <a:stretch/>
        </p:blipFill>
        <p:spPr>
          <a:xfrm>
            <a:off x="904875" y="10"/>
            <a:ext cx="3144838" cy="5143490"/>
          </a:xfrm>
          <a:prstGeom prst="rect">
            <a:avLst/>
          </a:prstGeom>
          <a:noFill/>
        </p:spPr>
      </p:pic>
      <p:sp>
        <p:nvSpPr>
          <p:cNvPr id="9" name="TextBox 8">
            <a:extLst>
              <a:ext uri="{FF2B5EF4-FFF2-40B4-BE49-F238E27FC236}">
                <a16:creationId xmlns:a16="http://schemas.microsoft.com/office/drawing/2014/main" id="{249BDCED-8884-74D7-8A8D-08B2CC8ADB92}"/>
              </a:ext>
            </a:extLst>
          </p:cNvPr>
          <p:cNvSpPr txBox="1"/>
          <p:nvPr/>
        </p:nvSpPr>
        <p:spPr>
          <a:xfrm>
            <a:off x="4049395" y="1563688"/>
            <a:ext cx="4581525" cy="3386772"/>
          </a:xfrm>
          <a:prstGeom prst="rect">
            <a:avLst/>
          </a:prstGeom>
        </p:spPr>
        <p:txBody>
          <a:bodyPr vert="horz" lIns="180000" tIns="45720" rIns="91440" bIns="45720" rtlCol="0">
            <a:normAutofit/>
          </a:bodyPr>
          <a:lstStyle/>
          <a:p>
            <a:pPr marL="171450" indent="-171450">
              <a:lnSpc>
                <a:spcPct val="90000"/>
              </a:lnSpc>
              <a:spcBef>
                <a:spcPts val="750"/>
              </a:spcBef>
              <a:buClr>
                <a:schemeClr val="accent1"/>
              </a:buClr>
              <a:buSzPct val="90000"/>
              <a:buFont typeface="Wingdings" pitchFamily="2" charset="2"/>
              <a:buChar char="§"/>
            </a:pPr>
            <a:r>
              <a:rPr lang="fr-FR" sz="1800" b="0" i="0" kern="1200">
                <a:effectLst/>
                <a:latin typeface="Arial" panose="020B0604020202020204" pitchFamily="34" charset="0"/>
                <a:ea typeface="+mn-ea"/>
                <a:cs typeface="Arial" panose="020B0604020202020204" pitchFamily="34" charset="0"/>
              </a:rPr>
              <a:t>How can ChatGPT be embedded as a conversational writing tutor to support students</a:t>
            </a:r>
            <a:r>
              <a:rPr lang="fr-FR" sz="1800" b="0" i="0" kern="1200">
                <a:latin typeface="Arial" panose="020B0604020202020204" pitchFamily="34" charset="0"/>
                <a:ea typeface="+mn-ea"/>
                <a:cs typeface="Arial" panose="020B0604020202020204" pitchFamily="34" charset="0"/>
              </a:rPr>
              <a:t>?</a:t>
            </a:r>
          </a:p>
        </p:txBody>
      </p:sp>
      <p:sp>
        <p:nvSpPr>
          <p:cNvPr id="24" name="Slide Number Placeholder 5">
            <a:extLst>
              <a:ext uri="{FF2B5EF4-FFF2-40B4-BE49-F238E27FC236}">
                <a16:creationId xmlns:a16="http://schemas.microsoft.com/office/drawing/2014/main" id="{A3A973D9-FA00-ACAD-C188-D8FC1AB4A763}"/>
              </a:ext>
            </a:extLst>
          </p:cNvPr>
          <p:cNvSpPr>
            <a:spLocks noGrp="1"/>
          </p:cNvSpPr>
          <p:nvPr>
            <p:ph type="sldNum" sz="quarter" idx="16"/>
          </p:nvPr>
        </p:nvSpPr>
        <p:spPr>
          <a:xfrm>
            <a:off x="8631238" y="195263"/>
            <a:ext cx="512762" cy="163552"/>
          </a:xfrm>
        </p:spPr>
        <p:txBody>
          <a:bodyPr/>
          <a:lstStyle/>
          <a:p>
            <a:pPr>
              <a:spcAft>
                <a:spcPts val="600"/>
              </a:spcAft>
            </a:pPr>
            <a:fld id="{E1E1CD7C-2161-7D43-862E-CE4C333CD873}" type="slidenum">
              <a:rPr lang="fr-FR" smtClean="0"/>
              <a:pPr>
                <a:spcAft>
                  <a:spcPts val="600"/>
                </a:spcAft>
              </a:pPr>
              <a:t>4</a:t>
            </a:fld>
            <a:endParaRPr lang="fr-FR"/>
          </a:p>
        </p:txBody>
      </p:sp>
      <p:sp>
        <p:nvSpPr>
          <p:cNvPr id="2" name="Titel 1">
            <a:extLst>
              <a:ext uri="{FF2B5EF4-FFF2-40B4-BE49-F238E27FC236}">
                <a16:creationId xmlns:a16="http://schemas.microsoft.com/office/drawing/2014/main" id="{D1EAC483-D7B4-D245-B07C-0FD22E72D827}"/>
              </a:ext>
            </a:extLst>
          </p:cNvPr>
          <p:cNvSpPr>
            <a:spLocks noGrp="1"/>
          </p:cNvSpPr>
          <p:nvPr>
            <p:ph type="title"/>
          </p:nvPr>
        </p:nvSpPr>
        <p:spPr>
          <a:xfrm>
            <a:off x="904876" y="131032"/>
            <a:ext cx="3144520" cy="1072753"/>
          </a:xfrm>
        </p:spPr>
        <p:txBody>
          <a:bodyPr vert="horz" lIns="180000" tIns="0" rIns="72000" bIns="46800" rtlCol="0" anchor="t">
            <a:normAutofit/>
          </a:bodyPr>
          <a:lstStyle/>
          <a:p>
            <a:r>
              <a:rPr lang="fr-FR" b="1" i="0" kern="1000" spc="-70" baseline="0">
                <a:latin typeface="Franklin Gothic Demi Cond" panose="020B0706030402020204" pitchFamily="34" charset="0"/>
                <a:ea typeface="Roboto Black" panose="02000000000000000000" pitchFamily="2" charset="0"/>
                <a:cs typeface="Arial" panose="020B0604020202020204" pitchFamily="34" charset="0"/>
              </a:rPr>
              <a:t>Research question</a:t>
            </a:r>
          </a:p>
        </p:txBody>
      </p:sp>
    </p:spTree>
    <p:extLst>
      <p:ext uri="{BB962C8B-B14F-4D97-AF65-F5344CB8AC3E}">
        <p14:creationId xmlns:p14="http://schemas.microsoft.com/office/powerpoint/2010/main" val="562871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FAB4F-BBC5-E14B-7867-3167F1D0DA90}"/>
              </a:ext>
            </a:extLst>
          </p:cNvPr>
          <p:cNvSpPr>
            <a:spLocks noGrp="1"/>
          </p:cNvSpPr>
          <p:nvPr>
            <p:ph type="title"/>
          </p:nvPr>
        </p:nvSpPr>
        <p:spPr/>
        <p:txBody>
          <a:bodyPr/>
          <a:lstStyle/>
          <a:p>
            <a:r>
              <a:rPr lang="en-GB" dirty="0"/>
              <a:t>WritingTutor</a:t>
            </a:r>
          </a:p>
        </p:txBody>
      </p:sp>
      <p:pic>
        <p:nvPicPr>
          <p:cNvPr id="8" name="Picture 7" descr="A screenshot of a computer&#10;&#10;Description automatically generated with medium confidence">
            <a:extLst>
              <a:ext uri="{FF2B5EF4-FFF2-40B4-BE49-F238E27FC236}">
                <a16:creationId xmlns:a16="http://schemas.microsoft.com/office/drawing/2014/main" id="{4ED9C14B-B305-107F-A31B-3105B4F02981}"/>
              </a:ext>
            </a:extLst>
          </p:cNvPr>
          <p:cNvPicPr>
            <a:picLocks noChangeAspect="1"/>
          </p:cNvPicPr>
          <p:nvPr/>
        </p:nvPicPr>
        <p:blipFill>
          <a:blip r:embed="rId3"/>
          <a:stretch>
            <a:fillRect/>
          </a:stretch>
        </p:blipFill>
        <p:spPr>
          <a:xfrm>
            <a:off x="1295728" y="1103787"/>
            <a:ext cx="6552543" cy="3813469"/>
          </a:xfrm>
          <a:prstGeom prst="rect">
            <a:avLst/>
          </a:prstGeom>
        </p:spPr>
      </p:pic>
      <p:sp>
        <p:nvSpPr>
          <p:cNvPr id="9" name="Text Placeholder 9">
            <a:extLst>
              <a:ext uri="{FF2B5EF4-FFF2-40B4-BE49-F238E27FC236}">
                <a16:creationId xmlns:a16="http://schemas.microsoft.com/office/drawing/2014/main" id="{8748B466-F2F3-90D4-9307-E42056DC6F8A}"/>
              </a:ext>
            </a:extLst>
          </p:cNvPr>
          <p:cNvSpPr txBox="1">
            <a:spLocks/>
          </p:cNvSpPr>
          <p:nvPr/>
        </p:nvSpPr>
        <p:spPr>
          <a:xfrm>
            <a:off x="910430" y="459991"/>
            <a:ext cx="7982745" cy="718993"/>
          </a:xfrm>
          <a:prstGeom prst="rect">
            <a:avLst/>
          </a:prstGeom>
        </p:spPr>
        <p:txBody>
          <a:bodyPr vert="horz" lIns="180000" tIns="45720" rIns="91440" bIns="45720" rtlCol="0">
            <a:normAutofit/>
          </a:bodyPr>
          <a:lstStyle>
            <a:lvl1pPr marL="0" indent="0" algn="l" defTabSz="685800" rtl="0" eaLnBrk="1" latinLnBrk="0" hangingPunct="1">
              <a:lnSpc>
                <a:spcPct val="90000"/>
              </a:lnSpc>
              <a:spcBef>
                <a:spcPts val="750"/>
              </a:spcBef>
              <a:buClr>
                <a:schemeClr val="accent1"/>
              </a:buClr>
              <a:buSzPct val="90000"/>
              <a:buFont typeface="Wingdings" pitchFamily="2" charset="2"/>
              <a:buNone/>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dirty="0">
                <a:effectLst/>
                <a:latin typeface="NimbusRomNo9L"/>
              </a:rPr>
              <a:t>WritingTutor comprises a rule-based chatbot that assists students in enhancing their argumentative skills, as well as a feedback mechanism that evaluates students’ essays. </a:t>
            </a:r>
            <a:endParaRPr lang="en-US" sz="1300" dirty="0"/>
          </a:p>
        </p:txBody>
      </p:sp>
      <p:sp>
        <p:nvSpPr>
          <p:cNvPr id="10" name="Oval 9">
            <a:extLst>
              <a:ext uri="{FF2B5EF4-FFF2-40B4-BE49-F238E27FC236}">
                <a16:creationId xmlns:a16="http://schemas.microsoft.com/office/drawing/2014/main" id="{0BA5D6F8-29B4-8251-8DFB-2455791E5DC5}"/>
              </a:ext>
            </a:extLst>
          </p:cNvPr>
          <p:cNvSpPr>
            <a:spLocks noChangeAspect="1"/>
          </p:cNvSpPr>
          <p:nvPr/>
        </p:nvSpPr>
        <p:spPr>
          <a:xfrm>
            <a:off x="2540643" y="866246"/>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F1</a:t>
            </a:r>
          </a:p>
        </p:txBody>
      </p:sp>
      <p:sp>
        <p:nvSpPr>
          <p:cNvPr id="11" name="Oval 10">
            <a:extLst>
              <a:ext uri="{FF2B5EF4-FFF2-40B4-BE49-F238E27FC236}">
                <a16:creationId xmlns:a16="http://schemas.microsoft.com/office/drawing/2014/main" id="{AD5D0357-3419-EEBB-BDD6-0A9969353DB2}"/>
              </a:ext>
            </a:extLst>
          </p:cNvPr>
          <p:cNvSpPr>
            <a:spLocks noChangeAspect="1"/>
          </p:cNvSpPr>
          <p:nvPr/>
        </p:nvSpPr>
        <p:spPr>
          <a:xfrm>
            <a:off x="833761" y="4576296"/>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F4</a:t>
            </a:r>
          </a:p>
        </p:txBody>
      </p:sp>
      <p:sp>
        <p:nvSpPr>
          <p:cNvPr id="12" name="Oval 11">
            <a:extLst>
              <a:ext uri="{FF2B5EF4-FFF2-40B4-BE49-F238E27FC236}">
                <a16:creationId xmlns:a16="http://schemas.microsoft.com/office/drawing/2014/main" id="{5994F3A8-06C2-2673-7DFB-8D97B0FDD87F}"/>
              </a:ext>
            </a:extLst>
          </p:cNvPr>
          <p:cNvSpPr>
            <a:spLocks noChangeAspect="1"/>
          </p:cNvSpPr>
          <p:nvPr/>
        </p:nvSpPr>
        <p:spPr>
          <a:xfrm>
            <a:off x="5999173" y="850977"/>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F2</a:t>
            </a:r>
          </a:p>
        </p:txBody>
      </p:sp>
      <p:sp>
        <p:nvSpPr>
          <p:cNvPr id="13" name="Oval 12">
            <a:extLst>
              <a:ext uri="{FF2B5EF4-FFF2-40B4-BE49-F238E27FC236}">
                <a16:creationId xmlns:a16="http://schemas.microsoft.com/office/drawing/2014/main" id="{A2AAE584-85F1-5938-B1FC-107E0C08DC41}"/>
              </a:ext>
            </a:extLst>
          </p:cNvPr>
          <p:cNvSpPr>
            <a:spLocks noChangeAspect="1"/>
          </p:cNvSpPr>
          <p:nvPr/>
        </p:nvSpPr>
        <p:spPr>
          <a:xfrm>
            <a:off x="3941911" y="3010521"/>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F3</a:t>
            </a:r>
          </a:p>
        </p:txBody>
      </p:sp>
    </p:spTree>
    <p:extLst>
      <p:ext uri="{BB962C8B-B14F-4D97-AF65-F5344CB8AC3E}">
        <p14:creationId xmlns:p14="http://schemas.microsoft.com/office/powerpoint/2010/main" val="307423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BB06B8C7-7F9D-362E-608F-8D17AAAB34DA}"/>
              </a:ext>
            </a:extLst>
          </p:cNvPr>
          <p:cNvSpPr>
            <a:spLocks noGrp="1"/>
          </p:cNvSpPr>
          <p:nvPr>
            <p:ph type="title"/>
          </p:nvPr>
        </p:nvSpPr>
        <p:spPr/>
        <p:txBody>
          <a:bodyPr/>
          <a:lstStyle/>
          <a:p>
            <a:r>
              <a:rPr lang="en-GB" dirty="0"/>
              <a:t>Main Improvements</a:t>
            </a:r>
          </a:p>
        </p:txBody>
      </p:sp>
      <p:sp>
        <p:nvSpPr>
          <p:cNvPr id="20" name="Text Placeholder 19">
            <a:extLst>
              <a:ext uri="{FF2B5EF4-FFF2-40B4-BE49-F238E27FC236}">
                <a16:creationId xmlns:a16="http://schemas.microsoft.com/office/drawing/2014/main" id="{ABFEA30C-9F51-DCF2-3C49-1F72AEE4A4B8}"/>
              </a:ext>
            </a:extLst>
          </p:cNvPr>
          <p:cNvSpPr>
            <a:spLocks noGrp="1"/>
          </p:cNvSpPr>
          <p:nvPr>
            <p:ph type="body" idx="1"/>
          </p:nvPr>
        </p:nvSpPr>
        <p:spPr/>
        <p:txBody>
          <a:bodyPr/>
          <a:lstStyle/>
          <a:p>
            <a:r>
              <a:rPr lang="en-GB" dirty="0"/>
              <a:t>Multi-language adaptation and translation in English</a:t>
            </a:r>
          </a:p>
          <a:p>
            <a:r>
              <a:rPr lang="en-US" dirty="0"/>
              <a:t>Develop and test of ChatGPT-based conversational agent and evaluation mechanism</a:t>
            </a:r>
          </a:p>
          <a:p>
            <a:r>
              <a:rPr lang="en-US" dirty="0"/>
              <a:t>Implement Split-screen design</a:t>
            </a:r>
          </a:p>
          <a:p>
            <a:endParaRPr lang="en-US" dirty="0"/>
          </a:p>
          <a:p>
            <a:endParaRPr lang="en-US" dirty="0"/>
          </a:p>
          <a:p>
            <a:endParaRPr lang="en-GB" dirty="0"/>
          </a:p>
        </p:txBody>
      </p:sp>
      <p:sp>
        <p:nvSpPr>
          <p:cNvPr id="22" name="TextBox 21">
            <a:extLst>
              <a:ext uri="{FF2B5EF4-FFF2-40B4-BE49-F238E27FC236}">
                <a16:creationId xmlns:a16="http://schemas.microsoft.com/office/drawing/2014/main" id="{BB16BAD6-CA36-78B1-6EBF-531379C155C8}"/>
              </a:ext>
            </a:extLst>
          </p:cNvPr>
          <p:cNvSpPr txBox="1"/>
          <p:nvPr/>
        </p:nvSpPr>
        <p:spPr>
          <a:xfrm>
            <a:off x="813814" y="2617272"/>
            <a:ext cx="2885726" cy="369332"/>
          </a:xfrm>
          <a:prstGeom prst="rect">
            <a:avLst/>
          </a:prstGeom>
          <a:noFill/>
        </p:spPr>
        <p:txBody>
          <a:bodyPr wrap="none" rtlCol="0">
            <a:spAutoFit/>
          </a:bodyPr>
          <a:lstStyle/>
          <a:p>
            <a:r>
              <a:rPr lang="en-GB" sz="1800" dirty="0"/>
              <a:t>Inherited version </a:t>
            </a:r>
            <a:r>
              <a:rPr lang="en-GB" sz="1800" dirty="0">
                <a:sym typeface="Wingdings" pitchFamily="2" charset="2"/>
              </a:rPr>
              <a:t> </a:t>
            </a:r>
            <a:r>
              <a:rPr lang="en-GB" sz="1800" i="1" dirty="0"/>
              <a:t>Static</a:t>
            </a:r>
            <a:r>
              <a:rPr lang="en-GB" sz="1800" dirty="0"/>
              <a:t> </a:t>
            </a:r>
          </a:p>
        </p:txBody>
      </p:sp>
      <p:sp>
        <p:nvSpPr>
          <p:cNvPr id="23" name="TextBox 22">
            <a:extLst>
              <a:ext uri="{FF2B5EF4-FFF2-40B4-BE49-F238E27FC236}">
                <a16:creationId xmlns:a16="http://schemas.microsoft.com/office/drawing/2014/main" id="{133B5EAC-1445-E751-45AA-C31894ACA837}"/>
              </a:ext>
            </a:extLst>
          </p:cNvPr>
          <p:cNvSpPr txBox="1"/>
          <p:nvPr/>
        </p:nvSpPr>
        <p:spPr>
          <a:xfrm>
            <a:off x="275205" y="2156897"/>
            <a:ext cx="3962944" cy="369332"/>
          </a:xfrm>
          <a:prstGeom prst="rect">
            <a:avLst/>
          </a:prstGeom>
          <a:noFill/>
        </p:spPr>
        <p:txBody>
          <a:bodyPr wrap="none" rtlCol="0">
            <a:spAutoFit/>
          </a:bodyPr>
          <a:lstStyle/>
          <a:p>
            <a:r>
              <a:rPr lang="en-GB" sz="1800" dirty="0"/>
              <a:t>ChatGPT-based version </a:t>
            </a:r>
            <a:r>
              <a:rPr lang="en-GB" sz="1800" dirty="0">
                <a:sym typeface="Wingdings" pitchFamily="2" charset="2"/>
              </a:rPr>
              <a:t> </a:t>
            </a:r>
            <a:r>
              <a:rPr lang="en-GB" sz="1800" i="1" dirty="0"/>
              <a:t>Dynamic</a:t>
            </a:r>
            <a:r>
              <a:rPr lang="en-GB" sz="1800" dirty="0"/>
              <a:t> </a:t>
            </a:r>
          </a:p>
        </p:txBody>
      </p:sp>
      <p:pic>
        <p:nvPicPr>
          <p:cNvPr id="24" name="Picture 23" descr="A cartoon of a person with glasses&#10;&#10;Description automatically generated with low confidence">
            <a:extLst>
              <a:ext uri="{FF2B5EF4-FFF2-40B4-BE49-F238E27FC236}">
                <a16:creationId xmlns:a16="http://schemas.microsoft.com/office/drawing/2014/main" id="{CD3D2939-A85E-138F-379B-E1E0C3C8B5F4}"/>
              </a:ext>
            </a:extLst>
          </p:cNvPr>
          <p:cNvPicPr>
            <a:picLocks noChangeAspect="1"/>
          </p:cNvPicPr>
          <p:nvPr/>
        </p:nvPicPr>
        <p:blipFill>
          <a:blip r:embed="rId3"/>
          <a:stretch>
            <a:fillRect/>
          </a:stretch>
        </p:blipFill>
        <p:spPr>
          <a:xfrm>
            <a:off x="1494677" y="195263"/>
            <a:ext cx="1524000" cy="1625600"/>
          </a:xfrm>
          <a:prstGeom prst="rect">
            <a:avLst/>
          </a:prstGeom>
        </p:spPr>
      </p:pic>
      <p:sp>
        <p:nvSpPr>
          <p:cNvPr id="25" name="TextBox 24">
            <a:extLst>
              <a:ext uri="{FF2B5EF4-FFF2-40B4-BE49-F238E27FC236}">
                <a16:creationId xmlns:a16="http://schemas.microsoft.com/office/drawing/2014/main" id="{2F5938B2-029E-EAED-5369-F08519181A92}"/>
              </a:ext>
            </a:extLst>
          </p:cNvPr>
          <p:cNvSpPr txBox="1"/>
          <p:nvPr/>
        </p:nvSpPr>
        <p:spPr>
          <a:xfrm>
            <a:off x="837474" y="3563521"/>
            <a:ext cx="2838406" cy="338554"/>
          </a:xfrm>
          <a:prstGeom prst="rect">
            <a:avLst/>
          </a:prstGeom>
          <a:noFill/>
        </p:spPr>
        <p:txBody>
          <a:bodyPr wrap="none" rtlCol="0">
            <a:spAutoFit/>
          </a:bodyPr>
          <a:lstStyle/>
          <a:p>
            <a:r>
              <a:rPr lang="en-GB" sz="1600" dirty="0"/>
              <a:t>11 semi-structured interviews</a:t>
            </a:r>
          </a:p>
        </p:txBody>
      </p:sp>
    </p:spTree>
    <p:extLst>
      <p:ext uri="{BB962C8B-B14F-4D97-AF65-F5344CB8AC3E}">
        <p14:creationId xmlns:p14="http://schemas.microsoft.com/office/powerpoint/2010/main" val="3317777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E2346E7-2AE1-55A7-541F-1396176B2B55}"/>
              </a:ext>
            </a:extLst>
          </p:cNvPr>
          <p:cNvSpPr>
            <a:spLocks noGrp="1"/>
          </p:cNvSpPr>
          <p:nvPr>
            <p:ph type="title"/>
          </p:nvPr>
        </p:nvSpPr>
        <p:spPr/>
        <p:txBody>
          <a:bodyPr/>
          <a:lstStyle/>
          <a:p>
            <a:r>
              <a:rPr lang="en-GB" dirty="0"/>
              <a:t>Demo</a:t>
            </a:r>
          </a:p>
        </p:txBody>
      </p:sp>
      <p:sp>
        <p:nvSpPr>
          <p:cNvPr id="7" name="Slide Number Placeholder 6">
            <a:extLst>
              <a:ext uri="{FF2B5EF4-FFF2-40B4-BE49-F238E27FC236}">
                <a16:creationId xmlns:a16="http://schemas.microsoft.com/office/drawing/2014/main" id="{D42DC42C-47CB-8A1E-4769-FE0E321DB533}"/>
              </a:ext>
            </a:extLst>
          </p:cNvPr>
          <p:cNvSpPr>
            <a:spLocks noGrp="1"/>
          </p:cNvSpPr>
          <p:nvPr>
            <p:ph type="sldNum" sz="quarter" idx="12"/>
          </p:nvPr>
        </p:nvSpPr>
        <p:spPr/>
        <p:txBody>
          <a:bodyPr/>
          <a:lstStyle/>
          <a:p>
            <a:fld id="{E1E1CD7C-2161-7D43-862E-CE4C333CD873}" type="slidenum">
              <a:rPr lang="fr-FR" smtClean="0"/>
              <a:pPr/>
              <a:t>7</a:t>
            </a:fld>
            <a:endParaRPr lang="fr-FR" dirty="0"/>
          </a:p>
        </p:txBody>
      </p:sp>
      <p:pic>
        <p:nvPicPr>
          <p:cNvPr id="13" name="ee">
            <a:hlinkClick r:id="" action="ppaction://media"/>
            <a:extLst>
              <a:ext uri="{FF2B5EF4-FFF2-40B4-BE49-F238E27FC236}">
                <a16:creationId xmlns:a16="http://schemas.microsoft.com/office/drawing/2014/main" id="{C8C42EBB-6E46-7E97-A0E0-2D619A3BE0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53295" y="602145"/>
            <a:ext cx="7185830" cy="4410323"/>
          </a:xfrm>
          <a:prstGeom prst="rect">
            <a:avLst/>
          </a:prstGeom>
        </p:spPr>
      </p:pic>
    </p:spTree>
    <p:extLst>
      <p:ext uri="{BB962C8B-B14F-4D97-AF65-F5344CB8AC3E}">
        <p14:creationId xmlns:p14="http://schemas.microsoft.com/office/powerpoint/2010/main" val="393099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B3EDD5-B9ED-8066-E5BD-18233C449BF5}"/>
              </a:ext>
            </a:extLst>
          </p:cNvPr>
          <p:cNvSpPr>
            <a:spLocks noGrp="1"/>
          </p:cNvSpPr>
          <p:nvPr>
            <p:ph type="title"/>
          </p:nvPr>
        </p:nvSpPr>
        <p:spPr>
          <a:xfrm>
            <a:off x="904875" y="131032"/>
            <a:ext cx="7174254" cy="1072753"/>
          </a:xfrm>
        </p:spPr>
        <p:txBody>
          <a:bodyPr/>
          <a:lstStyle/>
          <a:p>
            <a:r>
              <a:rPr lang="en-GB" dirty="0"/>
              <a:t>Evaluation feedback</a:t>
            </a:r>
          </a:p>
        </p:txBody>
      </p:sp>
      <p:sp>
        <p:nvSpPr>
          <p:cNvPr id="6" name="Slide Number Placeholder 5">
            <a:extLst>
              <a:ext uri="{FF2B5EF4-FFF2-40B4-BE49-F238E27FC236}">
                <a16:creationId xmlns:a16="http://schemas.microsoft.com/office/drawing/2014/main" id="{F1577825-2A8E-2880-4761-BE333D593459}"/>
              </a:ext>
            </a:extLst>
          </p:cNvPr>
          <p:cNvSpPr>
            <a:spLocks noGrp="1"/>
          </p:cNvSpPr>
          <p:nvPr>
            <p:ph type="sldNum" sz="quarter" idx="12"/>
          </p:nvPr>
        </p:nvSpPr>
        <p:spPr/>
        <p:txBody>
          <a:bodyPr/>
          <a:lstStyle/>
          <a:p>
            <a:fld id="{E1E1CD7C-2161-7D43-862E-CE4C333CD873}" type="slidenum">
              <a:rPr lang="fr-FR" smtClean="0"/>
              <a:pPr/>
              <a:t>8</a:t>
            </a:fld>
            <a:endParaRPr lang="fr-FR" dirty="0"/>
          </a:p>
        </p:txBody>
      </p:sp>
      <p:pic>
        <p:nvPicPr>
          <p:cNvPr id="12" name="Content Placeholder 11" descr="A screenshot of a computer&#10;&#10;Description automatically generated with low confidence">
            <a:extLst>
              <a:ext uri="{FF2B5EF4-FFF2-40B4-BE49-F238E27FC236}">
                <a16:creationId xmlns:a16="http://schemas.microsoft.com/office/drawing/2014/main" id="{A365E09B-3F00-855F-8373-E088662D84C2}"/>
              </a:ext>
            </a:extLst>
          </p:cNvPr>
          <p:cNvPicPr>
            <a:picLocks noGrp="1" noChangeAspect="1"/>
          </p:cNvPicPr>
          <p:nvPr>
            <p:ph idx="1"/>
          </p:nvPr>
        </p:nvPicPr>
        <p:blipFill rotWithShape="1">
          <a:blip r:embed="rId3"/>
          <a:srcRect l="45485"/>
          <a:stretch/>
        </p:blipFill>
        <p:spPr>
          <a:xfrm>
            <a:off x="819205" y="534721"/>
            <a:ext cx="3633573" cy="4235122"/>
          </a:xfrm>
        </p:spPr>
      </p:pic>
      <p:sp>
        <p:nvSpPr>
          <p:cNvPr id="16" name="Oval 15">
            <a:extLst>
              <a:ext uri="{FF2B5EF4-FFF2-40B4-BE49-F238E27FC236}">
                <a16:creationId xmlns:a16="http://schemas.microsoft.com/office/drawing/2014/main" id="{D0DF76C9-ACC3-20E8-AE04-18685B207B27}"/>
              </a:ext>
            </a:extLst>
          </p:cNvPr>
          <p:cNvSpPr>
            <a:spLocks noChangeAspect="1"/>
          </p:cNvSpPr>
          <p:nvPr/>
        </p:nvSpPr>
        <p:spPr>
          <a:xfrm>
            <a:off x="915493" y="2805552"/>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F4</a:t>
            </a:r>
          </a:p>
        </p:txBody>
      </p:sp>
      <p:sp>
        <p:nvSpPr>
          <p:cNvPr id="17" name="Oval 16">
            <a:extLst>
              <a:ext uri="{FF2B5EF4-FFF2-40B4-BE49-F238E27FC236}">
                <a16:creationId xmlns:a16="http://schemas.microsoft.com/office/drawing/2014/main" id="{4C548D29-7E53-6B98-82EF-0842DBC58814}"/>
              </a:ext>
            </a:extLst>
          </p:cNvPr>
          <p:cNvSpPr>
            <a:spLocks noChangeAspect="1"/>
          </p:cNvSpPr>
          <p:nvPr/>
        </p:nvSpPr>
        <p:spPr>
          <a:xfrm>
            <a:off x="915493" y="2129132"/>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F3</a:t>
            </a:r>
          </a:p>
        </p:txBody>
      </p:sp>
      <p:sp>
        <p:nvSpPr>
          <p:cNvPr id="18" name="Oval 17">
            <a:extLst>
              <a:ext uri="{FF2B5EF4-FFF2-40B4-BE49-F238E27FC236}">
                <a16:creationId xmlns:a16="http://schemas.microsoft.com/office/drawing/2014/main" id="{E4A5373A-516F-BB3F-642B-A4A7CEED18F2}"/>
              </a:ext>
            </a:extLst>
          </p:cNvPr>
          <p:cNvSpPr>
            <a:spLocks noChangeAspect="1"/>
          </p:cNvSpPr>
          <p:nvPr/>
        </p:nvSpPr>
        <p:spPr>
          <a:xfrm>
            <a:off x="915493" y="1650364"/>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F2</a:t>
            </a:r>
          </a:p>
        </p:txBody>
      </p:sp>
      <p:sp>
        <p:nvSpPr>
          <p:cNvPr id="19" name="Oval 18">
            <a:extLst>
              <a:ext uri="{FF2B5EF4-FFF2-40B4-BE49-F238E27FC236}">
                <a16:creationId xmlns:a16="http://schemas.microsoft.com/office/drawing/2014/main" id="{2B85B2D1-39A8-8AA6-8A9D-E153BFD17C10}"/>
              </a:ext>
            </a:extLst>
          </p:cNvPr>
          <p:cNvSpPr>
            <a:spLocks noChangeAspect="1"/>
          </p:cNvSpPr>
          <p:nvPr/>
        </p:nvSpPr>
        <p:spPr>
          <a:xfrm>
            <a:off x="915493" y="1158174"/>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F1</a:t>
            </a:r>
          </a:p>
        </p:txBody>
      </p:sp>
      <p:pic>
        <p:nvPicPr>
          <p:cNvPr id="21" name="Picture 20" descr="A screenshot of a survey&#10;&#10;Description automatically generated with medium confidence">
            <a:extLst>
              <a:ext uri="{FF2B5EF4-FFF2-40B4-BE49-F238E27FC236}">
                <a16:creationId xmlns:a16="http://schemas.microsoft.com/office/drawing/2014/main" id="{A9E9C9EC-6AC8-DA6D-A580-16F4BA097667}"/>
              </a:ext>
            </a:extLst>
          </p:cNvPr>
          <p:cNvPicPr>
            <a:picLocks noChangeAspect="1"/>
          </p:cNvPicPr>
          <p:nvPr/>
        </p:nvPicPr>
        <p:blipFill>
          <a:blip r:embed="rId4"/>
          <a:stretch>
            <a:fillRect/>
          </a:stretch>
        </p:blipFill>
        <p:spPr>
          <a:xfrm>
            <a:off x="5025138" y="534721"/>
            <a:ext cx="3213987" cy="4235122"/>
          </a:xfrm>
          <a:prstGeom prst="rect">
            <a:avLst/>
          </a:prstGeom>
        </p:spPr>
      </p:pic>
      <p:sp>
        <p:nvSpPr>
          <p:cNvPr id="22" name="TextBox 21">
            <a:extLst>
              <a:ext uri="{FF2B5EF4-FFF2-40B4-BE49-F238E27FC236}">
                <a16:creationId xmlns:a16="http://schemas.microsoft.com/office/drawing/2014/main" id="{1384AC54-B6AF-1B69-C22B-3856CA7F3B23}"/>
              </a:ext>
            </a:extLst>
          </p:cNvPr>
          <p:cNvSpPr txBox="1"/>
          <p:nvPr/>
        </p:nvSpPr>
        <p:spPr>
          <a:xfrm>
            <a:off x="6286952" y="4769843"/>
            <a:ext cx="617477" cy="300082"/>
          </a:xfrm>
          <a:prstGeom prst="rect">
            <a:avLst/>
          </a:prstGeom>
          <a:noFill/>
        </p:spPr>
        <p:txBody>
          <a:bodyPr wrap="none" rtlCol="0">
            <a:spAutoFit/>
          </a:bodyPr>
          <a:lstStyle/>
          <a:p>
            <a:r>
              <a:rPr lang="en-GB" dirty="0"/>
              <a:t>Static</a:t>
            </a:r>
          </a:p>
        </p:txBody>
      </p:sp>
      <p:sp>
        <p:nvSpPr>
          <p:cNvPr id="23" name="TextBox 22">
            <a:extLst>
              <a:ext uri="{FF2B5EF4-FFF2-40B4-BE49-F238E27FC236}">
                <a16:creationId xmlns:a16="http://schemas.microsoft.com/office/drawing/2014/main" id="{7404A4D5-4637-751F-7B34-BDE4AD7D6575}"/>
              </a:ext>
            </a:extLst>
          </p:cNvPr>
          <p:cNvSpPr txBox="1"/>
          <p:nvPr/>
        </p:nvSpPr>
        <p:spPr>
          <a:xfrm>
            <a:off x="2071869" y="4769843"/>
            <a:ext cx="857927" cy="300082"/>
          </a:xfrm>
          <a:prstGeom prst="rect">
            <a:avLst/>
          </a:prstGeom>
          <a:noFill/>
        </p:spPr>
        <p:txBody>
          <a:bodyPr wrap="none" rtlCol="0">
            <a:spAutoFit/>
          </a:bodyPr>
          <a:lstStyle/>
          <a:p>
            <a:r>
              <a:rPr lang="en-GB" dirty="0"/>
              <a:t>Dynamic</a:t>
            </a:r>
          </a:p>
        </p:txBody>
      </p:sp>
      <p:sp>
        <p:nvSpPr>
          <p:cNvPr id="24" name="Oval 23">
            <a:extLst>
              <a:ext uri="{FF2B5EF4-FFF2-40B4-BE49-F238E27FC236}">
                <a16:creationId xmlns:a16="http://schemas.microsoft.com/office/drawing/2014/main" id="{4D0D2B32-35DE-7C0E-ED01-84BC030B5869}"/>
              </a:ext>
            </a:extLst>
          </p:cNvPr>
          <p:cNvSpPr>
            <a:spLocks noChangeAspect="1"/>
          </p:cNvSpPr>
          <p:nvPr/>
        </p:nvSpPr>
        <p:spPr>
          <a:xfrm>
            <a:off x="4692840" y="1786530"/>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F5</a:t>
            </a:r>
          </a:p>
        </p:txBody>
      </p:sp>
      <p:sp>
        <p:nvSpPr>
          <p:cNvPr id="25" name="Oval 24">
            <a:extLst>
              <a:ext uri="{FF2B5EF4-FFF2-40B4-BE49-F238E27FC236}">
                <a16:creationId xmlns:a16="http://schemas.microsoft.com/office/drawing/2014/main" id="{CB22B7E9-D7D9-75B0-C12B-2607B405A35E}"/>
              </a:ext>
            </a:extLst>
          </p:cNvPr>
          <p:cNvSpPr>
            <a:spLocks noChangeAspect="1"/>
          </p:cNvSpPr>
          <p:nvPr/>
        </p:nvSpPr>
        <p:spPr>
          <a:xfrm>
            <a:off x="4692840" y="2232596"/>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F6</a:t>
            </a:r>
          </a:p>
        </p:txBody>
      </p:sp>
      <p:sp>
        <p:nvSpPr>
          <p:cNvPr id="26" name="Oval 25">
            <a:extLst>
              <a:ext uri="{FF2B5EF4-FFF2-40B4-BE49-F238E27FC236}">
                <a16:creationId xmlns:a16="http://schemas.microsoft.com/office/drawing/2014/main" id="{A85EEE92-8FBB-CA60-1CCA-C19533175883}"/>
              </a:ext>
            </a:extLst>
          </p:cNvPr>
          <p:cNvSpPr>
            <a:spLocks noChangeAspect="1"/>
          </p:cNvSpPr>
          <p:nvPr/>
        </p:nvSpPr>
        <p:spPr>
          <a:xfrm>
            <a:off x="4692840" y="2698101"/>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F7</a:t>
            </a:r>
          </a:p>
        </p:txBody>
      </p:sp>
      <p:sp>
        <p:nvSpPr>
          <p:cNvPr id="27" name="Oval 26">
            <a:extLst>
              <a:ext uri="{FF2B5EF4-FFF2-40B4-BE49-F238E27FC236}">
                <a16:creationId xmlns:a16="http://schemas.microsoft.com/office/drawing/2014/main" id="{A7073530-5AAF-91F1-43C2-6A09EB1BD427}"/>
              </a:ext>
            </a:extLst>
          </p:cNvPr>
          <p:cNvSpPr>
            <a:spLocks noChangeAspect="1"/>
          </p:cNvSpPr>
          <p:nvPr/>
        </p:nvSpPr>
        <p:spPr>
          <a:xfrm>
            <a:off x="4683816" y="3403297"/>
            <a:ext cx="405114" cy="405114"/>
          </a:xfrm>
          <a:prstGeom prst="ellipse">
            <a:avLst/>
          </a:prstGeom>
          <a:solidFill>
            <a:schemeClr val="tx1">
              <a:lumMod val="5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sz="700" dirty="0"/>
              <a:t>F8</a:t>
            </a:r>
          </a:p>
        </p:txBody>
      </p:sp>
    </p:spTree>
    <p:extLst>
      <p:ext uri="{BB962C8B-B14F-4D97-AF65-F5344CB8AC3E}">
        <p14:creationId xmlns:p14="http://schemas.microsoft.com/office/powerpoint/2010/main" val="397556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925519-839E-4545-C124-8F1FBE74DEEB}"/>
              </a:ext>
            </a:extLst>
          </p:cNvPr>
          <p:cNvSpPr>
            <a:spLocks noGrp="1"/>
          </p:cNvSpPr>
          <p:nvPr>
            <p:ph type="title"/>
          </p:nvPr>
        </p:nvSpPr>
        <p:spPr>
          <a:xfrm>
            <a:off x="904875" y="134196"/>
            <a:ext cx="3667125" cy="1072753"/>
          </a:xfrm>
        </p:spPr>
        <p:txBody>
          <a:bodyPr/>
          <a:lstStyle/>
          <a:p>
            <a:r>
              <a:rPr lang="en-GB" dirty="0"/>
              <a:t>Methodology</a:t>
            </a:r>
          </a:p>
        </p:txBody>
      </p:sp>
      <p:sp>
        <p:nvSpPr>
          <p:cNvPr id="6" name="Slide Number Placeholder 5">
            <a:extLst>
              <a:ext uri="{FF2B5EF4-FFF2-40B4-BE49-F238E27FC236}">
                <a16:creationId xmlns:a16="http://schemas.microsoft.com/office/drawing/2014/main" id="{65523B07-8607-A397-8C77-10B330D7FBB1}"/>
              </a:ext>
            </a:extLst>
          </p:cNvPr>
          <p:cNvSpPr>
            <a:spLocks noGrp="1"/>
          </p:cNvSpPr>
          <p:nvPr>
            <p:ph type="sldNum" sz="quarter" idx="12"/>
          </p:nvPr>
        </p:nvSpPr>
        <p:spPr/>
        <p:txBody>
          <a:bodyPr/>
          <a:lstStyle/>
          <a:p>
            <a:fld id="{E1E1CD7C-2161-7D43-862E-CE4C333CD873}" type="slidenum">
              <a:rPr lang="fr-FR" smtClean="0"/>
              <a:pPr/>
              <a:t>9</a:t>
            </a:fld>
            <a:endParaRPr lang="fr-FR" dirty="0"/>
          </a:p>
        </p:txBody>
      </p:sp>
      <p:pic>
        <p:nvPicPr>
          <p:cNvPr id="9" name="Graphic 8" descr="Group with solid fill">
            <a:extLst>
              <a:ext uri="{FF2B5EF4-FFF2-40B4-BE49-F238E27FC236}">
                <a16:creationId xmlns:a16="http://schemas.microsoft.com/office/drawing/2014/main" id="{5AE4DECC-B108-3D97-0610-0E39DD1A5D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7787" y="2319882"/>
            <a:ext cx="1306747" cy="1306747"/>
          </a:xfrm>
          <a:prstGeom prst="rect">
            <a:avLst/>
          </a:prstGeom>
        </p:spPr>
      </p:pic>
      <p:sp>
        <p:nvSpPr>
          <p:cNvPr id="10" name="TextBox 9">
            <a:extLst>
              <a:ext uri="{FF2B5EF4-FFF2-40B4-BE49-F238E27FC236}">
                <a16:creationId xmlns:a16="http://schemas.microsoft.com/office/drawing/2014/main" id="{1281B93B-07A8-5898-F24D-B5BAA5B4BC6F}"/>
              </a:ext>
            </a:extLst>
          </p:cNvPr>
          <p:cNvSpPr txBox="1"/>
          <p:nvPr/>
        </p:nvSpPr>
        <p:spPr>
          <a:xfrm>
            <a:off x="526815" y="2220466"/>
            <a:ext cx="1068690" cy="338554"/>
          </a:xfrm>
          <a:prstGeom prst="rect">
            <a:avLst/>
          </a:prstGeom>
          <a:noFill/>
        </p:spPr>
        <p:txBody>
          <a:bodyPr wrap="none" rtlCol="0">
            <a:spAutoFit/>
          </a:bodyPr>
          <a:lstStyle/>
          <a:p>
            <a:r>
              <a:rPr lang="en-GB" sz="1600" dirty="0"/>
              <a:t>11 people</a:t>
            </a:r>
          </a:p>
        </p:txBody>
      </p:sp>
      <p:sp>
        <p:nvSpPr>
          <p:cNvPr id="11" name="Text Placeholder 5">
            <a:extLst>
              <a:ext uri="{FF2B5EF4-FFF2-40B4-BE49-F238E27FC236}">
                <a16:creationId xmlns:a16="http://schemas.microsoft.com/office/drawing/2014/main" id="{BAF9FC9C-2045-CDFD-CD6B-12F947A07BFF}"/>
              </a:ext>
            </a:extLst>
          </p:cNvPr>
          <p:cNvSpPr txBox="1">
            <a:spLocks/>
          </p:cNvSpPr>
          <p:nvPr/>
        </p:nvSpPr>
        <p:spPr>
          <a:xfrm>
            <a:off x="1061160" y="534267"/>
            <a:ext cx="8082840" cy="243608"/>
          </a:xfrm>
          <a:prstGeom prst="rect">
            <a:avLst/>
          </a:prstGeom>
        </p:spPr>
        <p:txBody>
          <a:bodyPr>
            <a:normAutofit fontScale="70000" lnSpcReduction="20000"/>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GB" dirty="0"/>
              <a:t>Carried out an experiment where the participants were asked to evaluate the two versions of WritingTutor.</a:t>
            </a:r>
          </a:p>
        </p:txBody>
      </p:sp>
      <p:sp>
        <p:nvSpPr>
          <p:cNvPr id="17" name="TextBox 16">
            <a:extLst>
              <a:ext uri="{FF2B5EF4-FFF2-40B4-BE49-F238E27FC236}">
                <a16:creationId xmlns:a16="http://schemas.microsoft.com/office/drawing/2014/main" id="{CE55932D-2A71-1FF5-C352-C4E7AF773C7D}"/>
              </a:ext>
            </a:extLst>
          </p:cNvPr>
          <p:cNvSpPr txBox="1"/>
          <p:nvPr/>
        </p:nvSpPr>
        <p:spPr>
          <a:xfrm>
            <a:off x="2139965" y="1300168"/>
            <a:ext cx="5986962" cy="461665"/>
          </a:xfrm>
          <a:prstGeom prst="rect">
            <a:avLst/>
          </a:prstGeom>
          <a:noFill/>
        </p:spPr>
        <p:txBody>
          <a:bodyPr wrap="square" rtlCol="0">
            <a:spAutoFit/>
          </a:bodyPr>
          <a:lstStyle/>
          <a:p>
            <a:r>
              <a:rPr lang="en-GB" sz="2400" dirty="0"/>
              <a:t>For </a:t>
            </a:r>
            <a:r>
              <a:rPr lang="en-GB" sz="2400" i="1" dirty="0"/>
              <a:t>Static</a:t>
            </a:r>
            <a:r>
              <a:rPr lang="en-GB" sz="2400" dirty="0"/>
              <a:t> and </a:t>
            </a:r>
            <a:r>
              <a:rPr lang="en-GB" sz="2400" i="1" dirty="0"/>
              <a:t>Dynamic</a:t>
            </a:r>
            <a:r>
              <a:rPr lang="en-GB" sz="2400" dirty="0"/>
              <a:t> versions do:</a:t>
            </a:r>
          </a:p>
        </p:txBody>
      </p:sp>
      <p:sp>
        <p:nvSpPr>
          <p:cNvPr id="23" name="Text Placeholder 4">
            <a:extLst>
              <a:ext uri="{FF2B5EF4-FFF2-40B4-BE49-F238E27FC236}">
                <a16:creationId xmlns:a16="http://schemas.microsoft.com/office/drawing/2014/main" id="{8AD26D88-F7A4-4A7A-218A-9612FF89F013}"/>
              </a:ext>
            </a:extLst>
          </p:cNvPr>
          <p:cNvSpPr txBox="1">
            <a:spLocks/>
          </p:cNvSpPr>
          <p:nvPr/>
        </p:nvSpPr>
        <p:spPr>
          <a:xfrm>
            <a:off x="2139965" y="1855052"/>
            <a:ext cx="6692870" cy="2338828"/>
          </a:xfrm>
          <a:prstGeom prst="rect">
            <a:avLst/>
          </a:prstGeom>
        </p:spPr>
        <p:txBody>
          <a:bodyPr/>
          <a:lstStyle>
            <a:lvl1pPr marL="171450" indent="-171450" algn="l" defTabSz="685800" rtl="0" eaLnBrk="1" latinLnBrk="0" hangingPunct="1">
              <a:lnSpc>
                <a:spcPct val="90000"/>
              </a:lnSpc>
              <a:spcBef>
                <a:spcPts val="750"/>
              </a:spcBef>
              <a:buClr>
                <a:schemeClr val="accent1"/>
              </a:buClr>
              <a:buSzPct val="90000"/>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Clr>
                <a:schemeClr val="accent1"/>
              </a:buClr>
              <a:buSzPct val="100000"/>
              <a:buFont typeface="Arial" panose="020B0604020202020204" pitchFamily="34" charset="0"/>
              <a:buChar char="•"/>
              <a:defRPr sz="1600" b="0" i="0" kern="1200">
                <a:solidFill>
                  <a:schemeClr val="tx1"/>
                </a:solidFill>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0000"/>
              <a:buFont typeface="Wingdings" pitchFamily="2" charset="2"/>
              <a:buChar char="§"/>
              <a:defRPr sz="1500" b="0" i="0" kern="1200">
                <a:solidFill>
                  <a:schemeClr val="tx1"/>
                </a:solidFill>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indent="-342900">
              <a:buFont typeface="+mj-lt"/>
              <a:buAutoNum type="arabicPeriod"/>
            </a:pPr>
            <a:r>
              <a:rPr lang="en-GB" dirty="0"/>
              <a:t>Explore the conversational agent of the WritingTutor</a:t>
            </a:r>
          </a:p>
          <a:p>
            <a:pPr lvl="1"/>
            <a:r>
              <a:rPr lang="en-US" dirty="0">
                <a:latin typeface="NimbusRomNo9L"/>
              </a:rPr>
              <a:t>S</a:t>
            </a:r>
            <a:r>
              <a:rPr lang="en-US" dirty="0">
                <a:effectLst/>
                <a:latin typeface="NimbusRomNo9L"/>
              </a:rPr>
              <a:t>tructure of the argument</a:t>
            </a:r>
          </a:p>
          <a:p>
            <a:pPr lvl="1"/>
            <a:r>
              <a:rPr lang="en-US" dirty="0">
                <a:latin typeface="NimbusRomNo9L"/>
              </a:rPr>
              <a:t>S</a:t>
            </a:r>
            <a:r>
              <a:rPr lang="en-US" dirty="0">
                <a:effectLst/>
                <a:latin typeface="NimbusRomNo9L"/>
              </a:rPr>
              <a:t>trength of the argument</a:t>
            </a:r>
          </a:p>
          <a:p>
            <a:pPr lvl="1"/>
            <a:r>
              <a:rPr lang="en-US" dirty="0">
                <a:latin typeface="NimbusRomNo9L"/>
              </a:rPr>
              <a:t>O</a:t>
            </a:r>
            <a:r>
              <a:rPr lang="en-US" dirty="0">
                <a:effectLst/>
                <a:latin typeface="NimbusRomNo9L"/>
              </a:rPr>
              <a:t>bjectivity of the text </a:t>
            </a:r>
          </a:p>
          <a:p>
            <a:pPr marL="342900" indent="-342900">
              <a:buFont typeface="+mj-lt"/>
              <a:buAutoNum type="arabicPeriod"/>
            </a:pPr>
            <a:r>
              <a:rPr lang="en-US" dirty="0">
                <a:latin typeface="NimbusRomNo9L"/>
              </a:rPr>
              <a:t>Write an essay </a:t>
            </a:r>
            <a:r>
              <a:rPr lang="en-US" sz="1800" dirty="0">
                <a:effectLst/>
                <a:latin typeface="NimbusRomNo9L"/>
              </a:rPr>
              <a:t>on the topic of "Benefits of Traveling to the USA”</a:t>
            </a:r>
          </a:p>
          <a:p>
            <a:pPr marL="342900" indent="-342900">
              <a:buFont typeface="+mj-lt"/>
              <a:buAutoNum type="arabicPeriod"/>
            </a:pPr>
            <a:r>
              <a:rPr lang="en-US" dirty="0">
                <a:latin typeface="NimbusRomNo9L"/>
              </a:rPr>
              <a:t>Receive feedback from the WritingTutor</a:t>
            </a:r>
            <a:r>
              <a:rPr lang="en-US" sz="1800" dirty="0">
                <a:effectLst/>
                <a:latin typeface="NimbusRomNo9L"/>
              </a:rPr>
              <a:t> </a:t>
            </a:r>
          </a:p>
          <a:p>
            <a:pPr marL="342900" indent="-342900">
              <a:buFont typeface="+mj-lt"/>
              <a:buAutoNum type="arabicPeriod"/>
            </a:pPr>
            <a:r>
              <a:rPr lang="en-US" dirty="0">
                <a:latin typeface="NimbusRomNo9L"/>
              </a:rPr>
              <a:t>Fill satisfaction form</a:t>
            </a:r>
            <a:endParaRPr lang="en-US" dirty="0"/>
          </a:p>
          <a:p>
            <a:endParaRPr lang="en-US" dirty="0"/>
          </a:p>
          <a:p>
            <a:endParaRPr lang="en-GB" dirty="0"/>
          </a:p>
          <a:p>
            <a:endParaRPr lang="en-GB" dirty="0"/>
          </a:p>
          <a:p>
            <a:endParaRPr lang="en-GB" dirty="0"/>
          </a:p>
        </p:txBody>
      </p:sp>
    </p:spTree>
    <p:extLst>
      <p:ext uri="{BB962C8B-B14F-4D97-AF65-F5344CB8AC3E}">
        <p14:creationId xmlns:p14="http://schemas.microsoft.com/office/powerpoint/2010/main" val="29622240"/>
      </p:ext>
    </p:extLst>
  </p:cSld>
  <p:clrMapOvr>
    <a:masterClrMapping/>
  </p:clrMapOvr>
</p:sld>
</file>

<file path=ppt/theme/theme1.xml><?xml version="1.0" encoding="utf-8"?>
<a:theme xmlns:a="http://schemas.openxmlformats.org/drawingml/2006/main" name="Thème Office">
  <a:themeElements>
    <a:clrScheme name="EPFL - New Colors 2019">
      <a:dk1>
        <a:srgbClr val="413C3A"/>
      </a:dk1>
      <a:lt1>
        <a:srgbClr val="FFFFFF"/>
      </a:lt1>
      <a:dk2>
        <a:srgbClr val="413C3A"/>
      </a:dk2>
      <a:lt2>
        <a:srgbClr val="CAC7C7"/>
      </a:lt2>
      <a:accent1>
        <a:srgbClr val="E30613"/>
      </a:accent1>
      <a:accent2>
        <a:srgbClr val="00A79F"/>
      </a:accent2>
      <a:accent3>
        <a:srgbClr val="413C3A"/>
      </a:accent3>
      <a:accent4>
        <a:srgbClr val="007480"/>
      </a:accent4>
      <a:accent5>
        <a:srgbClr val="F39869"/>
      </a:accent5>
      <a:accent6>
        <a:srgbClr val="B51F1F"/>
      </a:accent6>
      <a:hlink>
        <a:srgbClr val="ED6E9C"/>
      </a:hlink>
      <a:folHlink>
        <a:srgbClr val="4F8FCC"/>
      </a:folHlink>
    </a:clrScheme>
    <a:fontScheme name="EPFL_Beta2">
      <a:majorFont>
        <a:latin typeface="Franklin Gothic Demi Cond"/>
        <a:ea typeface=""/>
        <a:cs typeface=""/>
      </a:majorFont>
      <a:minorFont>
        <a:latin typeface="Arial"/>
        <a:ea typeface=""/>
        <a:cs typeface=""/>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EPFL_Beta2" id="{6A525B41-3E68-491F-A6C9-0B15EA1321FE}" vid="{993E2952-EB5D-4425-8012-1B04381EBC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BFC127AB4946248A5685C1F92D54FFE" ma:contentTypeVersion="0" ma:contentTypeDescription="Crée un document." ma:contentTypeScope="" ma:versionID="ef3ff242486930b75c69099c0dd02c57">
  <xsd:schema xmlns:xsd="http://www.w3.org/2001/XMLSchema" xmlns:xs="http://www.w3.org/2001/XMLSchema" xmlns:p="http://schemas.microsoft.com/office/2006/metadata/properties" targetNamespace="http://schemas.microsoft.com/office/2006/metadata/properties" ma:root="true" ma:fieldsID="ab09c1ba23edfaa45a5e9d385267c9b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F8CE09B-89B1-4B5D-BED2-87C84F0777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266205E9-12FC-4D6C-B0C7-1E9025EEB158}">
  <ds:schemaRefs>
    <ds:schemaRef ds:uri="http://schemas.microsoft.com/sharepoint/v3/contenttype/forms"/>
  </ds:schemaRefs>
</ds:datastoreItem>
</file>

<file path=customXml/itemProps3.xml><?xml version="1.0" encoding="utf-8"?>
<ds:datastoreItem xmlns:ds="http://schemas.openxmlformats.org/officeDocument/2006/customXml" ds:itemID="{348A6C70-7FF5-480A-B09B-7D0A19B2F43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Thème Office</Template>
  <TotalTime>11482</TotalTime>
  <Words>1845</Words>
  <Application>Microsoft Macintosh PowerPoint</Application>
  <PresentationFormat>On-screen Show (16:9)</PresentationFormat>
  <Paragraphs>295</Paragraphs>
  <Slides>22</Slides>
  <Notes>21</Notes>
  <HiddenSlides>4</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Averta</vt:lpstr>
      <vt:lpstr>Franklin Gothic Demi Cond</vt:lpstr>
      <vt:lpstr>Franklin Gothic Medium</vt:lpstr>
      <vt:lpstr>Lucida Sans</vt:lpstr>
      <vt:lpstr>NimbusRomNo9L</vt:lpstr>
      <vt:lpstr>NimbusSanL</vt:lpstr>
      <vt:lpstr>Red Hat Display</vt:lpstr>
      <vt:lpstr>Roboto</vt:lpstr>
      <vt:lpstr>Wingdings</vt:lpstr>
      <vt:lpstr>Thème Office</vt:lpstr>
      <vt:lpstr>ChatGPT as a Tutor for Argumentative Essay Writing</vt:lpstr>
      <vt:lpstr>Background</vt:lpstr>
      <vt:lpstr>Overview</vt:lpstr>
      <vt:lpstr>Research question</vt:lpstr>
      <vt:lpstr>WritingTutor</vt:lpstr>
      <vt:lpstr>Main Improvements</vt:lpstr>
      <vt:lpstr>Demo</vt:lpstr>
      <vt:lpstr>Evaluation feedback</vt:lpstr>
      <vt:lpstr>Methodology</vt:lpstr>
      <vt:lpstr>Results</vt:lpstr>
      <vt:lpstr>Results</vt:lpstr>
      <vt:lpstr>Results</vt:lpstr>
      <vt:lpstr>Implications</vt:lpstr>
      <vt:lpstr>Limitations</vt:lpstr>
      <vt:lpstr>Future work</vt:lpstr>
      <vt:lpstr>Conclusion</vt:lpstr>
      <vt:lpstr>ML4ED</vt:lpstr>
      <vt:lpstr>PowerPoint Presentation</vt:lpstr>
      <vt:lpstr>What can we do?</vt:lpstr>
      <vt:lpstr>PowerPoint Presentation</vt:lpstr>
      <vt:lpstr>References</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EPFL</dc:title>
  <dc:creator>Utilisateur Microsoft Office</dc:creator>
  <cp:lastModifiedBy>Ryakhovskiy Maxim</cp:lastModifiedBy>
  <cp:revision>114</cp:revision>
  <dcterms:created xsi:type="dcterms:W3CDTF">2019-04-02T06:24:35Z</dcterms:created>
  <dcterms:modified xsi:type="dcterms:W3CDTF">2023-06-11T23:12:33Z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0x0101001BFC127AB4946248A5685C1F92D54FFE</vt:lpwstr>
  </property>
</Properties>
</file>